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8" r:id="rId4"/>
    <p:sldId id="260" r:id="rId5"/>
    <p:sldId id="261" r:id="rId6"/>
    <p:sldId id="266" r:id="rId7"/>
    <p:sldId id="267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53"/>
    <p:restoredTop sz="94648"/>
  </p:normalViewPr>
  <p:slideViewPr>
    <p:cSldViewPr snapToGrid="0">
      <p:cViewPr varScale="1">
        <p:scale>
          <a:sx n="90" d="100"/>
          <a:sy n="90" d="100"/>
        </p:scale>
        <p:origin x="232" y="8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9B9B6E-96CF-CB45-9AB7-5383AFE22593}" type="doc">
      <dgm:prSet loTypeId="urn:microsoft.com/office/officeart/2005/8/layout/cycle7" loCatId="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B61F6899-0F7B-A546-8B1B-8A9FF4C712B9}">
      <dgm:prSet phldrT="[Texto]" custT="1"/>
      <dgm:spPr/>
      <dgm:t>
        <a:bodyPr/>
        <a:lstStyle/>
        <a:p>
          <a:r>
            <a:rPr lang="es-MX" sz="2400" dirty="0">
              <a:solidFill>
                <a:schemeClr val="tx1"/>
              </a:solidFill>
            </a:rPr>
            <a:t>1. Danzando</a:t>
          </a:r>
        </a:p>
      </dgm:t>
    </dgm:pt>
    <dgm:pt modelId="{32A1A263-9407-3548-80EE-979432BC1035}" type="parTrans" cxnId="{2F304E59-A6B9-CA45-A675-EA8E9FD83518}">
      <dgm:prSet/>
      <dgm:spPr/>
      <dgm:t>
        <a:bodyPr/>
        <a:lstStyle/>
        <a:p>
          <a:endParaRPr lang="es-MX"/>
        </a:p>
      </dgm:t>
    </dgm:pt>
    <dgm:pt modelId="{94ABBC85-7640-CE40-9D93-94D32903A615}" type="sibTrans" cxnId="{2F304E59-A6B9-CA45-A675-EA8E9FD83518}">
      <dgm:prSet/>
      <dgm:spPr/>
      <dgm:t>
        <a:bodyPr/>
        <a:lstStyle/>
        <a:p>
          <a:endParaRPr lang="es-MX"/>
        </a:p>
      </dgm:t>
    </dgm:pt>
    <dgm:pt modelId="{6EABC41B-2070-7C47-AC4A-734B69CA18BC}">
      <dgm:prSet phldrT="[Texto]" custT="1"/>
      <dgm:spPr/>
      <dgm:t>
        <a:bodyPr/>
        <a:lstStyle/>
        <a:p>
          <a:r>
            <a:rPr lang="es-MX" sz="2400" dirty="0">
              <a:solidFill>
                <a:schemeClr val="tx1"/>
              </a:solidFill>
            </a:rPr>
            <a:t>2. Video</a:t>
          </a:r>
        </a:p>
      </dgm:t>
    </dgm:pt>
    <dgm:pt modelId="{00DA3BA8-6C7B-214C-968E-2FED2776F097}" type="parTrans" cxnId="{78A98EA8-7A11-D248-951A-C0D0A00C90FE}">
      <dgm:prSet/>
      <dgm:spPr/>
      <dgm:t>
        <a:bodyPr/>
        <a:lstStyle/>
        <a:p>
          <a:endParaRPr lang="es-MX"/>
        </a:p>
      </dgm:t>
    </dgm:pt>
    <dgm:pt modelId="{BD14C5B4-6326-524C-991B-F83375FAE130}" type="sibTrans" cxnId="{78A98EA8-7A11-D248-951A-C0D0A00C90FE}">
      <dgm:prSet/>
      <dgm:spPr/>
      <dgm:t>
        <a:bodyPr/>
        <a:lstStyle/>
        <a:p>
          <a:endParaRPr lang="es-MX"/>
        </a:p>
      </dgm:t>
    </dgm:pt>
    <dgm:pt modelId="{E929FD85-8FEB-454D-8F9F-BFCE323967D1}">
      <dgm:prSet phldrT="[Texto]" custT="1"/>
      <dgm:spPr/>
      <dgm:t>
        <a:bodyPr/>
        <a:lstStyle/>
        <a:p>
          <a:r>
            <a:rPr lang="es-MX" sz="2400" dirty="0">
              <a:solidFill>
                <a:schemeClr val="tx1"/>
              </a:solidFill>
            </a:rPr>
            <a:t>4. Cátedra</a:t>
          </a:r>
        </a:p>
      </dgm:t>
    </dgm:pt>
    <dgm:pt modelId="{EE8C14A1-E1CE-1841-9123-FEF4A7F176B8}" type="parTrans" cxnId="{E0BE56EB-C369-E441-9BCA-582888290A12}">
      <dgm:prSet/>
      <dgm:spPr/>
      <dgm:t>
        <a:bodyPr/>
        <a:lstStyle/>
        <a:p>
          <a:endParaRPr lang="es-MX"/>
        </a:p>
      </dgm:t>
    </dgm:pt>
    <dgm:pt modelId="{96CAE58A-A343-BD40-A977-A52B6D69AB76}" type="sibTrans" cxnId="{E0BE56EB-C369-E441-9BCA-582888290A12}">
      <dgm:prSet/>
      <dgm:spPr/>
      <dgm:t>
        <a:bodyPr/>
        <a:lstStyle/>
        <a:p>
          <a:endParaRPr lang="es-MX"/>
        </a:p>
      </dgm:t>
    </dgm:pt>
    <dgm:pt modelId="{AF22DABB-F276-F847-B0A7-5E3BD46618CD}">
      <dgm:prSet custT="1"/>
      <dgm:spPr/>
      <dgm:t>
        <a:bodyPr/>
        <a:lstStyle/>
        <a:p>
          <a:r>
            <a:rPr lang="es-MX" sz="2400" dirty="0">
              <a:solidFill>
                <a:schemeClr val="tx1"/>
              </a:solidFill>
            </a:rPr>
            <a:t>3. LoH</a:t>
          </a:r>
        </a:p>
      </dgm:t>
    </dgm:pt>
    <dgm:pt modelId="{3F3650A9-19BB-8146-BE9F-F835752FC182}" type="parTrans" cxnId="{09677568-B46F-D142-8FE3-2A581AFD63A6}">
      <dgm:prSet/>
      <dgm:spPr/>
      <dgm:t>
        <a:bodyPr/>
        <a:lstStyle/>
        <a:p>
          <a:endParaRPr lang="es-MX"/>
        </a:p>
      </dgm:t>
    </dgm:pt>
    <dgm:pt modelId="{893FBCCE-CE35-3F42-97B3-0A4175A69242}" type="sibTrans" cxnId="{09677568-B46F-D142-8FE3-2A581AFD63A6}">
      <dgm:prSet/>
      <dgm:spPr/>
      <dgm:t>
        <a:bodyPr/>
        <a:lstStyle/>
        <a:p>
          <a:endParaRPr lang="es-MX"/>
        </a:p>
      </dgm:t>
    </dgm:pt>
    <dgm:pt modelId="{C5F663AD-D356-F14B-83A8-B63F07B09231}" type="pres">
      <dgm:prSet presAssocID="{F39B9B6E-96CF-CB45-9AB7-5383AFE22593}" presName="Name0" presStyleCnt="0">
        <dgm:presLayoutVars>
          <dgm:dir/>
          <dgm:resizeHandles val="exact"/>
        </dgm:presLayoutVars>
      </dgm:prSet>
      <dgm:spPr/>
    </dgm:pt>
    <dgm:pt modelId="{6091B479-9255-6F46-95AE-0E02D49C00B8}" type="pres">
      <dgm:prSet presAssocID="{B61F6899-0F7B-A546-8B1B-8A9FF4C712B9}" presName="node" presStyleLbl="node1" presStyleIdx="0" presStyleCnt="4">
        <dgm:presLayoutVars>
          <dgm:bulletEnabled val="1"/>
        </dgm:presLayoutVars>
      </dgm:prSet>
      <dgm:spPr/>
    </dgm:pt>
    <dgm:pt modelId="{58E6C9CD-229B-644A-B298-2532FBB300F9}" type="pres">
      <dgm:prSet presAssocID="{94ABBC85-7640-CE40-9D93-94D32903A615}" presName="sibTrans" presStyleLbl="sibTrans2D1" presStyleIdx="0" presStyleCnt="4"/>
      <dgm:spPr/>
    </dgm:pt>
    <dgm:pt modelId="{C22BF28D-0DE6-A14C-ACF1-DF38E75B32E2}" type="pres">
      <dgm:prSet presAssocID="{94ABBC85-7640-CE40-9D93-94D32903A615}" presName="connectorText" presStyleLbl="sibTrans2D1" presStyleIdx="0" presStyleCnt="4"/>
      <dgm:spPr/>
    </dgm:pt>
    <dgm:pt modelId="{D348619D-530F-EF42-BA55-7619572C51B4}" type="pres">
      <dgm:prSet presAssocID="{6EABC41B-2070-7C47-AC4A-734B69CA18BC}" presName="node" presStyleLbl="node1" presStyleIdx="1" presStyleCnt="4">
        <dgm:presLayoutVars>
          <dgm:bulletEnabled val="1"/>
        </dgm:presLayoutVars>
      </dgm:prSet>
      <dgm:spPr/>
    </dgm:pt>
    <dgm:pt modelId="{AFB4B1B5-4C44-BA4E-911A-BE5005BA135C}" type="pres">
      <dgm:prSet presAssocID="{BD14C5B4-6326-524C-991B-F83375FAE130}" presName="sibTrans" presStyleLbl="sibTrans2D1" presStyleIdx="1" presStyleCnt="4"/>
      <dgm:spPr/>
    </dgm:pt>
    <dgm:pt modelId="{D401363A-D5AA-3647-A7F1-B1747B0F205B}" type="pres">
      <dgm:prSet presAssocID="{BD14C5B4-6326-524C-991B-F83375FAE130}" presName="connectorText" presStyleLbl="sibTrans2D1" presStyleIdx="1" presStyleCnt="4"/>
      <dgm:spPr/>
    </dgm:pt>
    <dgm:pt modelId="{D349209D-C9E1-814D-AFBB-62B47C03A8A7}" type="pres">
      <dgm:prSet presAssocID="{AF22DABB-F276-F847-B0A7-5E3BD46618CD}" presName="node" presStyleLbl="node1" presStyleIdx="2" presStyleCnt="4">
        <dgm:presLayoutVars>
          <dgm:bulletEnabled val="1"/>
        </dgm:presLayoutVars>
      </dgm:prSet>
      <dgm:spPr/>
    </dgm:pt>
    <dgm:pt modelId="{0D924504-0D6E-584F-B0F3-105A8B48A093}" type="pres">
      <dgm:prSet presAssocID="{893FBCCE-CE35-3F42-97B3-0A4175A69242}" presName="sibTrans" presStyleLbl="sibTrans2D1" presStyleIdx="2" presStyleCnt="4"/>
      <dgm:spPr/>
    </dgm:pt>
    <dgm:pt modelId="{88B30999-9F44-C84F-ABF8-F538E5533B31}" type="pres">
      <dgm:prSet presAssocID="{893FBCCE-CE35-3F42-97B3-0A4175A69242}" presName="connectorText" presStyleLbl="sibTrans2D1" presStyleIdx="2" presStyleCnt="4"/>
      <dgm:spPr/>
    </dgm:pt>
    <dgm:pt modelId="{2CAC31D1-4401-D346-B995-040C4913D957}" type="pres">
      <dgm:prSet presAssocID="{E929FD85-8FEB-454D-8F9F-BFCE323967D1}" presName="node" presStyleLbl="node1" presStyleIdx="3" presStyleCnt="4">
        <dgm:presLayoutVars>
          <dgm:bulletEnabled val="1"/>
        </dgm:presLayoutVars>
      </dgm:prSet>
      <dgm:spPr/>
    </dgm:pt>
    <dgm:pt modelId="{779E6BAA-64B9-8342-8C68-358E1E4B1619}" type="pres">
      <dgm:prSet presAssocID="{96CAE58A-A343-BD40-A977-A52B6D69AB76}" presName="sibTrans" presStyleLbl="sibTrans2D1" presStyleIdx="3" presStyleCnt="4"/>
      <dgm:spPr/>
    </dgm:pt>
    <dgm:pt modelId="{53260EB2-3615-7F47-972C-ECF01D0E2F35}" type="pres">
      <dgm:prSet presAssocID="{96CAE58A-A343-BD40-A977-A52B6D69AB76}" presName="connectorText" presStyleLbl="sibTrans2D1" presStyleIdx="3" presStyleCnt="4"/>
      <dgm:spPr/>
    </dgm:pt>
  </dgm:ptLst>
  <dgm:cxnLst>
    <dgm:cxn modelId="{B6A8D70E-719F-8148-B3AD-4DA2B38691DA}" type="presOf" srcId="{94ABBC85-7640-CE40-9D93-94D32903A615}" destId="{58E6C9CD-229B-644A-B298-2532FBB300F9}" srcOrd="0" destOrd="0" presId="urn:microsoft.com/office/officeart/2005/8/layout/cycle7"/>
    <dgm:cxn modelId="{98E9C210-E0E5-414F-A2FB-E4F5A437504A}" type="presOf" srcId="{96CAE58A-A343-BD40-A977-A52B6D69AB76}" destId="{53260EB2-3615-7F47-972C-ECF01D0E2F35}" srcOrd="1" destOrd="0" presId="urn:microsoft.com/office/officeart/2005/8/layout/cycle7"/>
    <dgm:cxn modelId="{7503541E-92E4-6B4E-A604-748ED01E34F7}" type="presOf" srcId="{94ABBC85-7640-CE40-9D93-94D32903A615}" destId="{C22BF28D-0DE6-A14C-ACF1-DF38E75B32E2}" srcOrd="1" destOrd="0" presId="urn:microsoft.com/office/officeart/2005/8/layout/cycle7"/>
    <dgm:cxn modelId="{20CFA944-BF07-CB4E-AA32-97DFAB80C9E9}" type="presOf" srcId="{B61F6899-0F7B-A546-8B1B-8A9FF4C712B9}" destId="{6091B479-9255-6F46-95AE-0E02D49C00B8}" srcOrd="0" destOrd="0" presId="urn:microsoft.com/office/officeart/2005/8/layout/cycle7"/>
    <dgm:cxn modelId="{BBB70956-AC16-7B45-9251-BB3987BA09C7}" type="presOf" srcId="{E929FD85-8FEB-454D-8F9F-BFCE323967D1}" destId="{2CAC31D1-4401-D346-B995-040C4913D957}" srcOrd="0" destOrd="0" presId="urn:microsoft.com/office/officeart/2005/8/layout/cycle7"/>
    <dgm:cxn modelId="{2F304E59-A6B9-CA45-A675-EA8E9FD83518}" srcId="{F39B9B6E-96CF-CB45-9AB7-5383AFE22593}" destId="{B61F6899-0F7B-A546-8B1B-8A9FF4C712B9}" srcOrd="0" destOrd="0" parTransId="{32A1A263-9407-3548-80EE-979432BC1035}" sibTransId="{94ABBC85-7640-CE40-9D93-94D32903A615}"/>
    <dgm:cxn modelId="{09677568-B46F-D142-8FE3-2A581AFD63A6}" srcId="{F39B9B6E-96CF-CB45-9AB7-5383AFE22593}" destId="{AF22DABB-F276-F847-B0A7-5E3BD46618CD}" srcOrd="2" destOrd="0" parTransId="{3F3650A9-19BB-8146-BE9F-F835752FC182}" sibTransId="{893FBCCE-CE35-3F42-97B3-0A4175A69242}"/>
    <dgm:cxn modelId="{F3FA8391-D852-D44D-95DF-846AF8C69F1C}" type="presOf" srcId="{893FBCCE-CE35-3F42-97B3-0A4175A69242}" destId="{88B30999-9F44-C84F-ABF8-F538E5533B31}" srcOrd="1" destOrd="0" presId="urn:microsoft.com/office/officeart/2005/8/layout/cycle7"/>
    <dgm:cxn modelId="{6F276293-308B-3147-8678-DF33AB85509E}" type="presOf" srcId="{BD14C5B4-6326-524C-991B-F83375FAE130}" destId="{D401363A-D5AA-3647-A7F1-B1747B0F205B}" srcOrd="1" destOrd="0" presId="urn:microsoft.com/office/officeart/2005/8/layout/cycle7"/>
    <dgm:cxn modelId="{FD0D469C-50C4-4C46-B253-EE1A55FFE896}" type="presOf" srcId="{96CAE58A-A343-BD40-A977-A52B6D69AB76}" destId="{779E6BAA-64B9-8342-8C68-358E1E4B1619}" srcOrd="0" destOrd="0" presId="urn:microsoft.com/office/officeart/2005/8/layout/cycle7"/>
    <dgm:cxn modelId="{78A98EA8-7A11-D248-951A-C0D0A00C90FE}" srcId="{F39B9B6E-96CF-CB45-9AB7-5383AFE22593}" destId="{6EABC41B-2070-7C47-AC4A-734B69CA18BC}" srcOrd="1" destOrd="0" parTransId="{00DA3BA8-6C7B-214C-968E-2FED2776F097}" sibTransId="{BD14C5B4-6326-524C-991B-F83375FAE130}"/>
    <dgm:cxn modelId="{CCC69EBA-A0E0-8442-8A82-FB583DCA0A4B}" type="presOf" srcId="{F39B9B6E-96CF-CB45-9AB7-5383AFE22593}" destId="{C5F663AD-D356-F14B-83A8-B63F07B09231}" srcOrd="0" destOrd="0" presId="urn:microsoft.com/office/officeart/2005/8/layout/cycle7"/>
    <dgm:cxn modelId="{83A2A3C9-EFB9-FC4B-A63E-8834980DC9B8}" type="presOf" srcId="{BD14C5B4-6326-524C-991B-F83375FAE130}" destId="{AFB4B1B5-4C44-BA4E-911A-BE5005BA135C}" srcOrd="0" destOrd="0" presId="urn:microsoft.com/office/officeart/2005/8/layout/cycle7"/>
    <dgm:cxn modelId="{F97769CD-5FC9-0248-BF81-D7F6C581C08B}" type="presOf" srcId="{6EABC41B-2070-7C47-AC4A-734B69CA18BC}" destId="{D348619D-530F-EF42-BA55-7619572C51B4}" srcOrd="0" destOrd="0" presId="urn:microsoft.com/office/officeart/2005/8/layout/cycle7"/>
    <dgm:cxn modelId="{46BE26CF-761A-364C-9795-15EDB83D37EA}" type="presOf" srcId="{AF22DABB-F276-F847-B0A7-5E3BD46618CD}" destId="{D349209D-C9E1-814D-AFBB-62B47C03A8A7}" srcOrd="0" destOrd="0" presId="urn:microsoft.com/office/officeart/2005/8/layout/cycle7"/>
    <dgm:cxn modelId="{6E6594E4-074C-D449-8905-69B5CA9FAD95}" type="presOf" srcId="{893FBCCE-CE35-3F42-97B3-0A4175A69242}" destId="{0D924504-0D6E-584F-B0F3-105A8B48A093}" srcOrd="0" destOrd="0" presId="urn:microsoft.com/office/officeart/2005/8/layout/cycle7"/>
    <dgm:cxn modelId="{E0BE56EB-C369-E441-9BCA-582888290A12}" srcId="{F39B9B6E-96CF-CB45-9AB7-5383AFE22593}" destId="{E929FD85-8FEB-454D-8F9F-BFCE323967D1}" srcOrd="3" destOrd="0" parTransId="{EE8C14A1-E1CE-1841-9123-FEF4A7F176B8}" sibTransId="{96CAE58A-A343-BD40-A977-A52B6D69AB76}"/>
    <dgm:cxn modelId="{84F852C9-92B7-3547-BF5D-4C214E0FFF36}" type="presParOf" srcId="{C5F663AD-D356-F14B-83A8-B63F07B09231}" destId="{6091B479-9255-6F46-95AE-0E02D49C00B8}" srcOrd="0" destOrd="0" presId="urn:microsoft.com/office/officeart/2005/8/layout/cycle7"/>
    <dgm:cxn modelId="{DA5AF384-46E2-CE46-B21F-C1146F42EB9C}" type="presParOf" srcId="{C5F663AD-D356-F14B-83A8-B63F07B09231}" destId="{58E6C9CD-229B-644A-B298-2532FBB300F9}" srcOrd="1" destOrd="0" presId="urn:microsoft.com/office/officeart/2005/8/layout/cycle7"/>
    <dgm:cxn modelId="{F60C00F6-4710-7040-AAFE-77479E950DA0}" type="presParOf" srcId="{58E6C9CD-229B-644A-B298-2532FBB300F9}" destId="{C22BF28D-0DE6-A14C-ACF1-DF38E75B32E2}" srcOrd="0" destOrd="0" presId="urn:microsoft.com/office/officeart/2005/8/layout/cycle7"/>
    <dgm:cxn modelId="{8EF4827E-A19B-8F4B-9160-168542076039}" type="presParOf" srcId="{C5F663AD-D356-F14B-83A8-B63F07B09231}" destId="{D348619D-530F-EF42-BA55-7619572C51B4}" srcOrd="2" destOrd="0" presId="urn:microsoft.com/office/officeart/2005/8/layout/cycle7"/>
    <dgm:cxn modelId="{AB40B4CA-9F39-C940-852F-47F2CADDAB65}" type="presParOf" srcId="{C5F663AD-D356-F14B-83A8-B63F07B09231}" destId="{AFB4B1B5-4C44-BA4E-911A-BE5005BA135C}" srcOrd="3" destOrd="0" presId="urn:microsoft.com/office/officeart/2005/8/layout/cycle7"/>
    <dgm:cxn modelId="{D9DEE08D-0DB5-C341-9792-D7ED0E178923}" type="presParOf" srcId="{AFB4B1B5-4C44-BA4E-911A-BE5005BA135C}" destId="{D401363A-D5AA-3647-A7F1-B1747B0F205B}" srcOrd="0" destOrd="0" presId="urn:microsoft.com/office/officeart/2005/8/layout/cycle7"/>
    <dgm:cxn modelId="{2E4E5949-276C-ED43-8172-7B317F8993A1}" type="presParOf" srcId="{C5F663AD-D356-F14B-83A8-B63F07B09231}" destId="{D349209D-C9E1-814D-AFBB-62B47C03A8A7}" srcOrd="4" destOrd="0" presId="urn:microsoft.com/office/officeart/2005/8/layout/cycle7"/>
    <dgm:cxn modelId="{ED61AC8E-4282-E04B-8F93-122F01F192EA}" type="presParOf" srcId="{C5F663AD-D356-F14B-83A8-B63F07B09231}" destId="{0D924504-0D6E-584F-B0F3-105A8B48A093}" srcOrd="5" destOrd="0" presId="urn:microsoft.com/office/officeart/2005/8/layout/cycle7"/>
    <dgm:cxn modelId="{00A3A3DC-C752-B54D-8C47-D4013D85B862}" type="presParOf" srcId="{0D924504-0D6E-584F-B0F3-105A8B48A093}" destId="{88B30999-9F44-C84F-ABF8-F538E5533B31}" srcOrd="0" destOrd="0" presId="urn:microsoft.com/office/officeart/2005/8/layout/cycle7"/>
    <dgm:cxn modelId="{0276588F-9E03-9746-93BC-6ACFE12596FC}" type="presParOf" srcId="{C5F663AD-D356-F14B-83A8-B63F07B09231}" destId="{2CAC31D1-4401-D346-B995-040C4913D957}" srcOrd="6" destOrd="0" presId="urn:microsoft.com/office/officeart/2005/8/layout/cycle7"/>
    <dgm:cxn modelId="{A92BF4D2-C5C9-4945-A063-F2D814291C19}" type="presParOf" srcId="{C5F663AD-D356-F14B-83A8-B63F07B09231}" destId="{779E6BAA-64B9-8342-8C68-358E1E4B1619}" srcOrd="7" destOrd="0" presId="urn:microsoft.com/office/officeart/2005/8/layout/cycle7"/>
    <dgm:cxn modelId="{A059EAF9-65B5-1C43-A4D6-01F4F11E0748}" type="presParOf" srcId="{779E6BAA-64B9-8342-8C68-358E1E4B1619}" destId="{53260EB2-3615-7F47-972C-ECF01D0E2F35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39B9B6E-96CF-CB45-9AB7-5383AFE22593}" type="doc">
      <dgm:prSet loTypeId="urn:microsoft.com/office/officeart/2005/8/layout/cycle3" loCatId="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B61F6899-0F7B-A546-8B1B-8A9FF4C712B9}">
      <dgm:prSet phldrT="[Texto]" custT="1"/>
      <dgm:spPr/>
      <dgm:t>
        <a:bodyPr/>
        <a:lstStyle/>
        <a:p>
          <a:r>
            <a:rPr lang="es-MX" sz="2000" dirty="0">
              <a:solidFill>
                <a:schemeClr val="bg1"/>
              </a:solidFill>
            </a:rPr>
            <a:t>1. Danzando (23)</a:t>
          </a:r>
        </a:p>
        <a:p>
          <a:endParaRPr lang="es-MX" sz="2000" dirty="0">
            <a:solidFill>
              <a:schemeClr val="bg1"/>
            </a:solidFill>
          </a:endParaRPr>
        </a:p>
        <a:p>
          <a:r>
            <a:rPr lang="es-CO" sz="2000" b="0" i="0" u="none" dirty="0">
              <a:solidFill>
                <a:schemeClr val="bg1"/>
              </a:solidFill>
            </a:rPr>
            <a:t>$26.536.440</a:t>
          </a:r>
          <a:endParaRPr lang="es-MX" sz="2000" dirty="0">
            <a:solidFill>
              <a:schemeClr val="bg1"/>
            </a:solidFill>
          </a:endParaRPr>
        </a:p>
      </dgm:t>
    </dgm:pt>
    <dgm:pt modelId="{94ABBC85-7640-CE40-9D93-94D32903A615}" type="sibTrans" cxnId="{2F304E59-A6B9-CA45-A675-EA8E9FD83518}">
      <dgm:prSet/>
      <dgm:spPr/>
      <dgm:t>
        <a:bodyPr/>
        <a:lstStyle/>
        <a:p>
          <a:endParaRPr lang="es-MX"/>
        </a:p>
      </dgm:t>
    </dgm:pt>
    <dgm:pt modelId="{32A1A263-9407-3548-80EE-979432BC1035}" type="parTrans" cxnId="{2F304E59-A6B9-CA45-A675-EA8E9FD83518}">
      <dgm:prSet/>
      <dgm:spPr/>
      <dgm:t>
        <a:bodyPr/>
        <a:lstStyle/>
        <a:p>
          <a:endParaRPr lang="es-MX"/>
        </a:p>
      </dgm:t>
    </dgm:pt>
    <dgm:pt modelId="{6EABC41B-2070-7C47-AC4A-734B69CA18BC}">
      <dgm:prSet phldrT="[Texto]" custT="1"/>
      <dgm:spPr/>
      <dgm:t>
        <a:bodyPr/>
        <a:lstStyle/>
        <a:p>
          <a:r>
            <a:rPr lang="es-MX" sz="2000" dirty="0">
              <a:solidFill>
                <a:schemeClr val="bg1"/>
              </a:solidFill>
            </a:rPr>
            <a:t>2. Video</a:t>
          </a:r>
        </a:p>
        <a:p>
          <a:endParaRPr lang="es-MX" sz="2000" dirty="0">
            <a:solidFill>
              <a:schemeClr val="bg1"/>
            </a:solidFill>
          </a:endParaRPr>
        </a:p>
        <a:p>
          <a:r>
            <a:rPr lang="es-CO" sz="2000" b="0" i="0" u="none" dirty="0">
              <a:solidFill>
                <a:schemeClr val="bg1"/>
              </a:solidFill>
            </a:rPr>
            <a:t>$2.000.000 </a:t>
          </a:r>
          <a:endParaRPr lang="es-MX" sz="2000" dirty="0">
            <a:solidFill>
              <a:schemeClr val="bg1"/>
            </a:solidFill>
          </a:endParaRPr>
        </a:p>
      </dgm:t>
    </dgm:pt>
    <dgm:pt modelId="{BD14C5B4-6326-524C-991B-F83375FAE130}" type="sibTrans" cxnId="{78A98EA8-7A11-D248-951A-C0D0A00C90FE}">
      <dgm:prSet/>
      <dgm:spPr/>
      <dgm:t>
        <a:bodyPr/>
        <a:lstStyle/>
        <a:p>
          <a:endParaRPr lang="es-MX"/>
        </a:p>
      </dgm:t>
    </dgm:pt>
    <dgm:pt modelId="{00DA3BA8-6C7B-214C-968E-2FED2776F097}" type="parTrans" cxnId="{78A98EA8-7A11-D248-951A-C0D0A00C90FE}">
      <dgm:prSet/>
      <dgm:spPr/>
      <dgm:t>
        <a:bodyPr/>
        <a:lstStyle/>
        <a:p>
          <a:endParaRPr lang="es-MX"/>
        </a:p>
      </dgm:t>
    </dgm:pt>
    <dgm:pt modelId="{AF22DABB-F276-F847-B0A7-5E3BD46618CD}">
      <dgm:prSet custT="1"/>
      <dgm:spPr/>
      <dgm:t>
        <a:bodyPr/>
        <a:lstStyle/>
        <a:p>
          <a:r>
            <a:rPr lang="es-MX" sz="2000" dirty="0">
              <a:solidFill>
                <a:schemeClr val="bg1"/>
              </a:solidFill>
            </a:rPr>
            <a:t>3. LOH</a:t>
          </a:r>
        </a:p>
        <a:p>
          <a:endParaRPr lang="es-MX" sz="2000" dirty="0">
            <a:solidFill>
              <a:schemeClr val="bg1"/>
            </a:solidFill>
          </a:endParaRPr>
        </a:p>
        <a:p>
          <a:r>
            <a:rPr lang="es-CO" sz="2000" b="0" i="0" u="none" dirty="0">
              <a:solidFill>
                <a:schemeClr val="bg1"/>
              </a:solidFill>
            </a:rPr>
            <a:t>$27.562.500</a:t>
          </a:r>
          <a:endParaRPr lang="es-MX" sz="2000" dirty="0">
            <a:solidFill>
              <a:schemeClr val="bg1"/>
            </a:solidFill>
          </a:endParaRPr>
        </a:p>
      </dgm:t>
    </dgm:pt>
    <dgm:pt modelId="{893FBCCE-CE35-3F42-97B3-0A4175A69242}" type="sibTrans" cxnId="{09677568-B46F-D142-8FE3-2A581AFD63A6}">
      <dgm:prSet/>
      <dgm:spPr/>
      <dgm:t>
        <a:bodyPr/>
        <a:lstStyle/>
        <a:p>
          <a:endParaRPr lang="es-MX"/>
        </a:p>
      </dgm:t>
    </dgm:pt>
    <dgm:pt modelId="{3F3650A9-19BB-8146-BE9F-F835752FC182}" type="parTrans" cxnId="{09677568-B46F-D142-8FE3-2A581AFD63A6}">
      <dgm:prSet/>
      <dgm:spPr/>
      <dgm:t>
        <a:bodyPr/>
        <a:lstStyle/>
        <a:p>
          <a:endParaRPr lang="es-MX"/>
        </a:p>
      </dgm:t>
    </dgm:pt>
    <dgm:pt modelId="{4B5F3A2F-EFB2-5F4D-B261-07356D91F54A}">
      <dgm:prSet custT="1"/>
      <dgm:spPr/>
      <dgm:t>
        <a:bodyPr/>
        <a:lstStyle/>
        <a:p>
          <a:r>
            <a:rPr lang="es-MX" sz="2000" dirty="0">
              <a:solidFill>
                <a:schemeClr val="bg1"/>
              </a:solidFill>
            </a:rPr>
            <a:t>4. Cátedra</a:t>
          </a:r>
        </a:p>
        <a:p>
          <a:endParaRPr lang="es-MX" sz="2000" dirty="0">
            <a:solidFill>
              <a:schemeClr val="bg1"/>
            </a:solidFill>
          </a:endParaRPr>
        </a:p>
        <a:p>
          <a:r>
            <a:rPr lang="es-CO" sz="2000" b="0" i="0" u="none" dirty="0">
              <a:solidFill>
                <a:schemeClr val="bg1"/>
              </a:solidFill>
            </a:rPr>
            <a:t>$23.940.000 </a:t>
          </a:r>
          <a:endParaRPr lang="es-MX" sz="2000" dirty="0">
            <a:solidFill>
              <a:schemeClr val="bg1"/>
            </a:solidFill>
          </a:endParaRPr>
        </a:p>
      </dgm:t>
    </dgm:pt>
    <dgm:pt modelId="{C3C35A12-2598-2541-B4C8-0DD5DC7E4B04}" type="parTrans" cxnId="{6A34B615-1716-A145-A501-740512963DE7}">
      <dgm:prSet/>
      <dgm:spPr/>
      <dgm:t>
        <a:bodyPr/>
        <a:lstStyle/>
        <a:p>
          <a:endParaRPr lang="es-MX"/>
        </a:p>
      </dgm:t>
    </dgm:pt>
    <dgm:pt modelId="{D36A4814-ABE6-424A-A7AA-092E26133C38}" type="sibTrans" cxnId="{6A34B615-1716-A145-A501-740512963DE7}">
      <dgm:prSet/>
      <dgm:spPr/>
      <dgm:t>
        <a:bodyPr/>
        <a:lstStyle/>
        <a:p>
          <a:endParaRPr lang="es-MX"/>
        </a:p>
      </dgm:t>
    </dgm:pt>
    <dgm:pt modelId="{553CF765-33E8-C64D-BBDD-33ED582DD9F9}">
      <dgm:prSet custT="1"/>
      <dgm:spPr/>
      <dgm:t>
        <a:bodyPr/>
        <a:lstStyle/>
        <a:p>
          <a:r>
            <a:rPr lang="es-MX" sz="2000" dirty="0">
              <a:solidFill>
                <a:schemeClr val="bg1"/>
              </a:solidFill>
            </a:rPr>
            <a:t>Danzando (22)</a:t>
          </a:r>
        </a:p>
        <a:p>
          <a:endParaRPr lang="es-MX" sz="2000" dirty="0">
            <a:solidFill>
              <a:schemeClr val="bg1"/>
            </a:solidFill>
          </a:endParaRPr>
        </a:p>
        <a:p>
          <a:r>
            <a:rPr lang="es-CO" sz="2000" b="0" i="0" u="none" dirty="0">
              <a:solidFill>
                <a:schemeClr val="bg1"/>
              </a:solidFill>
            </a:rPr>
            <a:t>$7.674.640 </a:t>
          </a:r>
          <a:endParaRPr lang="es-MX" sz="2000" dirty="0">
            <a:solidFill>
              <a:schemeClr val="bg1"/>
            </a:solidFill>
          </a:endParaRPr>
        </a:p>
      </dgm:t>
    </dgm:pt>
    <dgm:pt modelId="{3FE23494-D533-4843-8DA9-65A207A06949}" type="parTrans" cxnId="{BE1F6FEC-52C3-D743-A1EB-A2F82209DE6E}">
      <dgm:prSet/>
      <dgm:spPr/>
      <dgm:t>
        <a:bodyPr/>
        <a:lstStyle/>
        <a:p>
          <a:endParaRPr lang="es-MX"/>
        </a:p>
      </dgm:t>
    </dgm:pt>
    <dgm:pt modelId="{4888B934-E86D-1F44-B34F-4E5E0203E99F}" type="sibTrans" cxnId="{BE1F6FEC-52C3-D743-A1EB-A2F82209DE6E}">
      <dgm:prSet/>
      <dgm:spPr/>
      <dgm:t>
        <a:bodyPr/>
        <a:lstStyle/>
        <a:p>
          <a:endParaRPr lang="es-MX"/>
        </a:p>
      </dgm:t>
    </dgm:pt>
    <dgm:pt modelId="{7484832D-1CD8-E545-B7F7-6FB844BF7931}" type="pres">
      <dgm:prSet presAssocID="{F39B9B6E-96CF-CB45-9AB7-5383AFE22593}" presName="Name0" presStyleCnt="0">
        <dgm:presLayoutVars>
          <dgm:dir/>
          <dgm:resizeHandles val="exact"/>
        </dgm:presLayoutVars>
      </dgm:prSet>
      <dgm:spPr/>
    </dgm:pt>
    <dgm:pt modelId="{F16E3C8D-90DC-B546-BD8E-FEF8F67C48A8}" type="pres">
      <dgm:prSet presAssocID="{F39B9B6E-96CF-CB45-9AB7-5383AFE22593}" presName="cycle" presStyleCnt="0"/>
      <dgm:spPr/>
    </dgm:pt>
    <dgm:pt modelId="{81A91DE0-3457-C84E-BCF2-6F54C9C76DB4}" type="pres">
      <dgm:prSet presAssocID="{553CF765-33E8-C64D-BBDD-33ED582DD9F9}" presName="nodeFirstNode" presStyleLbl="node1" presStyleIdx="0" presStyleCnt="5">
        <dgm:presLayoutVars>
          <dgm:bulletEnabled val="1"/>
        </dgm:presLayoutVars>
      </dgm:prSet>
      <dgm:spPr/>
    </dgm:pt>
    <dgm:pt modelId="{955B3F71-A89D-6048-A422-C3ADB248974E}" type="pres">
      <dgm:prSet presAssocID="{4888B934-E86D-1F44-B34F-4E5E0203E99F}" presName="sibTransFirstNode" presStyleLbl="bgShp" presStyleIdx="0" presStyleCnt="1"/>
      <dgm:spPr/>
    </dgm:pt>
    <dgm:pt modelId="{87138B1D-507A-184D-9244-B1EDF3E734FB}" type="pres">
      <dgm:prSet presAssocID="{B61F6899-0F7B-A546-8B1B-8A9FF4C712B9}" presName="nodeFollowingNodes" presStyleLbl="node1" presStyleIdx="1" presStyleCnt="5">
        <dgm:presLayoutVars>
          <dgm:bulletEnabled val="1"/>
        </dgm:presLayoutVars>
      </dgm:prSet>
      <dgm:spPr/>
    </dgm:pt>
    <dgm:pt modelId="{3DC175FA-B6A8-864B-B6DA-AA7A6AD25142}" type="pres">
      <dgm:prSet presAssocID="{6EABC41B-2070-7C47-AC4A-734B69CA18BC}" presName="nodeFollowingNodes" presStyleLbl="node1" presStyleIdx="2" presStyleCnt="5">
        <dgm:presLayoutVars>
          <dgm:bulletEnabled val="1"/>
        </dgm:presLayoutVars>
      </dgm:prSet>
      <dgm:spPr/>
    </dgm:pt>
    <dgm:pt modelId="{9FDA6C9E-76ED-A34F-A6EF-F75705AA8A52}" type="pres">
      <dgm:prSet presAssocID="{AF22DABB-F276-F847-B0A7-5E3BD46618CD}" presName="nodeFollowingNodes" presStyleLbl="node1" presStyleIdx="3" presStyleCnt="5">
        <dgm:presLayoutVars>
          <dgm:bulletEnabled val="1"/>
        </dgm:presLayoutVars>
      </dgm:prSet>
      <dgm:spPr/>
    </dgm:pt>
    <dgm:pt modelId="{9A39F0F4-FB1D-314D-A9E1-DAB7E2F118C2}" type="pres">
      <dgm:prSet presAssocID="{4B5F3A2F-EFB2-5F4D-B261-07356D91F54A}" presName="nodeFollowingNodes" presStyleLbl="node1" presStyleIdx="4" presStyleCnt="5">
        <dgm:presLayoutVars>
          <dgm:bulletEnabled val="1"/>
        </dgm:presLayoutVars>
      </dgm:prSet>
      <dgm:spPr/>
    </dgm:pt>
  </dgm:ptLst>
  <dgm:cxnLst>
    <dgm:cxn modelId="{6A345800-1B67-824B-9F78-6A10E04A69B7}" type="presOf" srcId="{6EABC41B-2070-7C47-AC4A-734B69CA18BC}" destId="{3DC175FA-B6A8-864B-B6DA-AA7A6AD25142}" srcOrd="0" destOrd="0" presId="urn:microsoft.com/office/officeart/2005/8/layout/cycle3"/>
    <dgm:cxn modelId="{1F072906-28AB-6447-A52B-55C773196389}" type="presOf" srcId="{AF22DABB-F276-F847-B0A7-5E3BD46618CD}" destId="{9FDA6C9E-76ED-A34F-A6EF-F75705AA8A52}" srcOrd="0" destOrd="0" presId="urn:microsoft.com/office/officeart/2005/8/layout/cycle3"/>
    <dgm:cxn modelId="{6A34B615-1716-A145-A501-740512963DE7}" srcId="{F39B9B6E-96CF-CB45-9AB7-5383AFE22593}" destId="{4B5F3A2F-EFB2-5F4D-B261-07356D91F54A}" srcOrd="4" destOrd="0" parTransId="{C3C35A12-2598-2541-B4C8-0DD5DC7E4B04}" sibTransId="{D36A4814-ABE6-424A-A7AA-092E26133C38}"/>
    <dgm:cxn modelId="{59D9D949-BBC0-5B4D-B0CC-5631D4F78EE3}" type="presOf" srcId="{4888B934-E86D-1F44-B34F-4E5E0203E99F}" destId="{955B3F71-A89D-6048-A422-C3ADB248974E}" srcOrd="0" destOrd="0" presId="urn:microsoft.com/office/officeart/2005/8/layout/cycle3"/>
    <dgm:cxn modelId="{2F304E59-A6B9-CA45-A675-EA8E9FD83518}" srcId="{F39B9B6E-96CF-CB45-9AB7-5383AFE22593}" destId="{B61F6899-0F7B-A546-8B1B-8A9FF4C712B9}" srcOrd="1" destOrd="0" parTransId="{32A1A263-9407-3548-80EE-979432BC1035}" sibTransId="{94ABBC85-7640-CE40-9D93-94D32903A615}"/>
    <dgm:cxn modelId="{09677568-B46F-D142-8FE3-2A581AFD63A6}" srcId="{F39B9B6E-96CF-CB45-9AB7-5383AFE22593}" destId="{AF22DABB-F276-F847-B0A7-5E3BD46618CD}" srcOrd="3" destOrd="0" parTransId="{3F3650A9-19BB-8146-BE9F-F835752FC182}" sibTransId="{893FBCCE-CE35-3F42-97B3-0A4175A69242}"/>
    <dgm:cxn modelId="{6D42107A-9A5F-1D44-A804-014DCD7D32DC}" type="presOf" srcId="{4B5F3A2F-EFB2-5F4D-B261-07356D91F54A}" destId="{9A39F0F4-FB1D-314D-A9E1-DAB7E2F118C2}" srcOrd="0" destOrd="0" presId="urn:microsoft.com/office/officeart/2005/8/layout/cycle3"/>
    <dgm:cxn modelId="{FBF7A77F-FE39-B046-94F1-F179A04AA7FC}" type="presOf" srcId="{F39B9B6E-96CF-CB45-9AB7-5383AFE22593}" destId="{7484832D-1CD8-E545-B7F7-6FB844BF7931}" srcOrd="0" destOrd="0" presId="urn:microsoft.com/office/officeart/2005/8/layout/cycle3"/>
    <dgm:cxn modelId="{78A98EA8-7A11-D248-951A-C0D0A00C90FE}" srcId="{F39B9B6E-96CF-CB45-9AB7-5383AFE22593}" destId="{6EABC41B-2070-7C47-AC4A-734B69CA18BC}" srcOrd="2" destOrd="0" parTransId="{00DA3BA8-6C7B-214C-968E-2FED2776F097}" sibTransId="{BD14C5B4-6326-524C-991B-F83375FAE130}"/>
    <dgm:cxn modelId="{340C2EC9-3C71-7449-9B9E-90237480903B}" type="presOf" srcId="{553CF765-33E8-C64D-BBDD-33ED582DD9F9}" destId="{81A91DE0-3457-C84E-BCF2-6F54C9C76DB4}" srcOrd="0" destOrd="0" presId="urn:microsoft.com/office/officeart/2005/8/layout/cycle3"/>
    <dgm:cxn modelId="{EDAF0AD1-55C7-E943-9878-EE83EE8C2849}" type="presOf" srcId="{B61F6899-0F7B-A546-8B1B-8A9FF4C712B9}" destId="{87138B1D-507A-184D-9244-B1EDF3E734FB}" srcOrd="0" destOrd="0" presId="urn:microsoft.com/office/officeart/2005/8/layout/cycle3"/>
    <dgm:cxn modelId="{BE1F6FEC-52C3-D743-A1EB-A2F82209DE6E}" srcId="{F39B9B6E-96CF-CB45-9AB7-5383AFE22593}" destId="{553CF765-33E8-C64D-BBDD-33ED582DD9F9}" srcOrd="0" destOrd="0" parTransId="{3FE23494-D533-4843-8DA9-65A207A06949}" sibTransId="{4888B934-E86D-1F44-B34F-4E5E0203E99F}"/>
    <dgm:cxn modelId="{FB672510-6259-784D-AB52-C18C038D7F1E}" type="presParOf" srcId="{7484832D-1CD8-E545-B7F7-6FB844BF7931}" destId="{F16E3C8D-90DC-B546-BD8E-FEF8F67C48A8}" srcOrd="0" destOrd="0" presId="urn:microsoft.com/office/officeart/2005/8/layout/cycle3"/>
    <dgm:cxn modelId="{343EE3E5-8F5B-844D-A3A5-B91BB91C3100}" type="presParOf" srcId="{F16E3C8D-90DC-B546-BD8E-FEF8F67C48A8}" destId="{81A91DE0-3457-C84E-BCF2-6F54C9C76DB4}" srcOrd="0" destOrd="0" presId="urn:microsoft.com/office/officeart/2005/8/layout/cycle3"/>
    <dgm:cxn modelId="{52E80DAF-B836-C546-9C51-598977C868F8}" type="presParOf" srcId="{F16E3C8D-90DC-B546-BD8E-FEF8F67C48A8}" destId="{955B3F71-A89D-6048-A422-C3ADB248974E}" srcOrd="1" destOrd="0" presId="urn:microsoft.com/office/officeart/2005/8/layout/cycle3"/>
    <dgm:cxn modelId="{62FD3657-00ED-1447-A036-07965176F6A4}" type="presParOf" srcId="{F16E3C8D-90DC-B546-BD8E-FEF8F67C48A8}" destId="{87138B1D-507A-184D-9244-B1EDF3E734FB}" srcOrd="2" destOrd="0" presId="urn:microsoft.com/office/officeart/2005/8/layout/cycle3"/>
    <dgm:cxn modelId="{C403094A-409C-F24B-902D-BCFBD3461689}" type="presParOf" srcId="{F16E3C8D-90DC-B546-BD8E-FEF8F67C48A8}" destId="{3DC175FA-B6A8-864B-B6DA-AA7A6AD25142}" srcOrd="3" destOrd="0" presId="urn:microsoft.com/office/officeart/2005/8/layout/cycle3"/>
    <dgm:cxn modelId="{ADF4A548-01B2-1D4C-BE1D-2D8175959918}" type="presParOf" srcId="{F16E3C8D-90DC-B546-BD8E-FEF8F67C48A8}" destId="{9FDA6C9E-76ED-A34F-A6EF-F75705AA8A52}" srcOrd="4" destOrd="0" presId="urn:microsoft.com/office/officeart/2005/8/layout/cycle3"/>
    <dgm:cxn modelId="{F13B6C2A-04B1-EF43-AD54-1D5EF9B074E4}" type="presParOf" srcId="{F16E3C8D-90DC-B546-BD8E-FEF8F67C48A8}" destId="{9A39F0F4-FB1D-314D-A9E1-DAB7E2F118C2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39B9B6E-96CF-CB45-9AB7-5383AFE22593}" type="doc">
      <dgm:prSet loTypeId="urn:microsoft.com/office/officeart/2005/8/layout/cycle5" loCatId="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B61F6899-0F7B-A546-8B1B-8A9FF4C712B9}">
      <dgm:prSet phldrT="[Texto]" custT="1"/>
      <dgm:spPr/>
      <dgm:t>
        <a:bodyPr/>
        <a:lstStyle/>
        <a:p>
          <a:r>
            <a:rPr lang="es-MX" sz="1800" dirty="0">
              <a:solidFill>
                <a:schemeClr val="bg1"/>
              </a:solidFill>
            </a:rPr>
            <a:t>1. Danzando (23)</a:t>
          </a:r>
        </a:p>
        <a:p>
          <a:r>
            <a:rPr lang="es-CO" sz="1800" b="0" i="0" u="none" dirty="0">
              <a:solidFill>
                <a:schemeClr val="bg1"/>
              </a:solidFill>
            </a:rPr>
            <a:t>$25.647.212</a:t>
          </a:r>
          <a:endParaRPr lang="es-MX" sz="1800" dirty="0">
            <a:solidFill>
              <a:schemeClr val="bg1"/>
            </a:solidFill>
          </a:endParaRPr>
        </a:p>
      </dgm:t>
    </dgm:pt>
    <dgm:pt modelId="{94ABBC85-7640-CE40-9D93-94D32903A615}" type="sibTrans" cxnId="{2F304E59-A6B9-CA45-A675-EA8E9FD83518}">
      <dgm:prSet/>
      <dgm:spPr/>
      <dgm:t>
        <a:bodyPr/>
        <a:lstStyle/>
        <a:p>
          <a:endParaRPr lang="es-MX"/>
        </a:p>
      </dgm:t>
    </dgm:pt>
    <dgm:pt modelId="{32A1A263-9407-3548-80EE-979432BC1035}" type="parTrans" cxnId="{2F304E59-A6B9-CA45-A675-EA8E9FD83518}">
      <dgm:prSet/>
      <dgm:spPr/>
      <dgm:t>
        <a:bodyPr/>
        <a:lstStyle/>
        <a:p>
          <a:endParaRPr lang="es-MX"/>
        </a:p>
      </dgm:t>
    </dgm:pt>
    <dgm:pt modelId="{6EABC41B-2070-7C47-AC4A-734B69CA18BC}">
      <dgm:prSet phldrT="[Texto]" custT="1"/>
      <dgm:spPr/>
      <dgm:t>
        <a:bodyPr/>
        <a:lstStyle/>
        <a:p>
          <a:r>
            <a:rPr lang="es-MX" sz="1800" dirty="0">
              <a:solidFill>
                <a:schemeClr val="bg1"/>
              </a:solidFill>
            </a:rPr>
            <a:t>2. Video</a:t>
          </a:r>
        </a:p>
        <a:p>
          <a:r>
            <a:rPr lang="es-CO" sz="1800" b="0" i="0" u="none" dirty="0">
              <a:solidFill>
                <a:schemeClr val="bg1"/>
              </a:solidFill>
            </a:rPr>
            <a:t>$2.000.000</a:t>
          </a:r>
          <a:endParaRPr lang="es-MX" sz="1800" dirty="0">
            <a:solidFill>
              <a:schemeClr val="bg1"/>
            </a:solidFill>
          </a:endParaRPr>
        </a:p>
      </dgm:t>
    </dgm:pt>
    <dgm:pt modelId="{BD14C5B4-6326-524C-991B-F83375FAE130}" type="sibTrans" cxnId="{78A98EA8-7A11-D248-951A-C0D0A00C90FE}">
      <dgm:prSet/>
      <dgm:spPr/>
      <dgm:t>
        <a:bodyPr/>
        <a:lstStyle/>
        <a:p>
          <a:endParaRPr lang="es-MX"/>
        </a:p>
      </dgm:t>
    </dgm:pt>
    <dgm:pt modelId="{00DA3BA8-6C7B-214C-968E-2FED2776F097}" type="parTrans" cxnId="{78A98EA8-7A11-D248-951A-C0D0A00C90FE}">
      <dgm:prSet/>
      <dgm:spPr/>
      <dgm:t>
        <a:bodyPr/>
        <a:lstStyle/>
        <a:p>
          <a:endParaRPr lang="es-MX"/>
        </a:p>
      </dgm:t>
    </dgm:pt>
    <dgm:pt modelId="{AF22DABB-F276-F847-B0A7-5E3BD46618CD}">
      <dgm:prSet custT="1"/>
      <dgm:spPr/>
      <dgm:t>
        <a:bodyPr/>
        <a:lstStyle/>
        <a:p>
          <a:r>
            <a:rPr lang="es-MX" sz="1800" dirty="0">
              <a:solidFill>
                <a:schemeClr val="bg1"/>
              </a:solidFill>
            </a:rPr>
            <a:t>3. LOH</a:t>
          </a:r>
        </a:p>
        <a:p>
          <a:r>
            <a:rPr lang="es-CO" sz="1800" b="0" i="0" u="none" dirty="0">
              <a:solidFill>
                <a:schemeClr val="bg1"/>
              </a:solidFill>
            </a:rPr>
            <a:t>$24.866.957 </a:t>
          </a:r>
          <a:endParaRPr lang="es-MX" sz="1800" dirty="0">
            <a:solidFill>
              <a:schemeClr val="bg1"/>
            </a:solidFill>
          </a:endParaRPr>
        </a:p>
      </dgm:t>
    </dgm:pt>
    <dgm:pt modelId="{893FBCCE-CE35-3F42-97B3-0A4175A69242}" type="sibTrans" cxnId="{09677568-B46F-D142-8FE3-2A581AFD63A6}">
      <dgm:prSet/>
      <dgm:spPr/>
      <dgm:t>
        <a:bodyPr/>
        <a:lstStyle/>
        <a:p>
          <a:endParaRPr lang="es-MX"/>
        </a:p>
      </dgm:t>
    </dgm:pt>
    <dgm:pt modelId="{3F3650A9-19BB-8146-BE9F-F835752FC182}" type="parTrans" cxnId="{09677568-B46F-D142-8FE3-2A581AFD63A6}">
      <dgm:prSet/>
      <dgm:spPr/>
      <dgm:t>
        <a:bodyPr/>
        <a:lstStyle/>
        <a:p>
          <a:endParaRPr lang="es-MX"/>
        </a:p>
      </dgm:t>
    </dgm:pt>
    <dgm:pt modelId="{4B5F3A2F-EFB2-5F4D-B261-07356D91F54A}">
      <dgm:prSet custT="1"/>
      <dgm:spPr/>
      <dgm:t>
        <a:bodyPr/>
        <a:lstStyle/>
        <a:p>
          <a:r>
            <a:rPr lang="es-MX" sz="1800" dirty="0">
              <a:solidFill>
                <a:schemeClr val="bg1"/>
              </a:solidFill>
            </a:rPr>
            <a:t>4. Cátedra</a:t>
          </a:r>
        </a:p>
        <a:p>
          <a:r>
            <a:rPr lang="es-CO" sz="1800" b="0" i="0" u="none" dirty="0">
              <a:solidFill>
                <a:schemeClr val="bg1"/>
              </a:solidFill>
            </a:rPr>
            <a:t>$23.684.300 </a:t>
          </a:r>
          <a:endParaRPr lang="es-MX" sz="1800" dirty="0">
            <a:solidFill>
              <a:schemeClr val="bg1"/>
            </a:solidFill>
          </a:endParaRPr>
        </a:p>
      </dgm:t>
    </dgm:pt>
    <dgm:pt modelId="{C3C35A12-2598-2541-B4C8-0DD5DC7E4B04}" type="parTrans" cxnId="{6A34B615-1716-A145-A501-740512963DE7}">
      <dgm:prSet/>
      <dgm:spPr/>
      <dgm:t>
        <a:bodyPr/>
        <a:lstStyle/>
        <a:p>
          <a:endParaRPr lang="es-MX"/>
        </a:p>
      </dgm:t>
    </dgm:pt>
    <dgm:pt modelId="{D36A4814-ABE6-424A-A7AA-092E26133C38}" type="sibTrans" cxnId="{6A34B615-1716-A145-A501-740512963DE7}">
      <dgm:prSet/>
      <dgm:spPr/>
      <dgm:t>
        <a:bodyPr/>
        <a:lstStyle/>
        <a:p>
          <a:endParaRPr lang="es-MX"/>
        </a:p>
      </dgm:t>
    </dgm:pt>
    <dgm:pt modelId="{D6824C7C-B203-8048-BC56-5AF3C5389D4E}">
      <dgm:prSet/>
      <dgm:spPr/>
      <dgm:t>
        <a:bodyPr/>
        <a:lstStyle/>
        <a:p>
          <a:r>
            <a:rPr lang="es-MX" dirty="0">
              <a:solidFill>
                <a:schemeClr val="bg1"/>
              </a:solidFill>
            </a:rPr>
            <a:t>Danzando (22)</a:t>
          </a:r>
        </a:p>
        <a:p>
          <a:r>
            <a:rPr lang="es-CO" b="0" i="0" u="none" dirty="0">
              <a:solidFill>
                <a:schemeClr val="bg1"/>
              </a:solidFill>
            </a:rPr>
            <a:t>$7.674.640 </a:t>
          </a:r>
          <a:endParaRPr lang="es-MX" dirty="0">
            <a:solidFill>
              <a:schemeClr val="bg1"/>
            </a:solidFill>
          </a:endParaRPr>
        </a:p>
      </dgm:t>
    </dgm:pt>
    <dgm:pt modelId="{57F7BB3B-E507-CE41-A0ED-06B08B373410}" type="parTrans" cxnId="{F6ABF5D8-1BAB-5C4E-9D89-373A8ECF1B0E}">
      <dgm:prSet/>
      <dgm:spPr/>
      <dgm:t>
        <a:bodyPr/>
        <a:lstStyle/>
        <a:p>
          <a:endParaRPr lang="es-MX"/>
        </a:p>
      </dgm:t>
    </dgm:pt>
    <dgm:pt modelId="{26F45695-46A0-A246-8FB3-5A9C6CF3812E}" type="sibTrans" cxnId="{F6ABF5D8-1BAB-5C4E-9D89-373A8ECF1B0E}">
      <dgm:prSet/>
      <dgm:spPr/>
      <dgm:t>
        <a:bodyPr/>
        <a:lstStyle/>
        <a:p>
          <a:endParaRPr lang="es-MX"/>
        </a:p>
      </dgm:t>
    </dgm:pt>
    <dgm:pt modelId="{7C9570FF-6E4E-E64C-9E6F-3EA474FCC634}" type="pres">
      <dgm:prSet presAssocID="{F39B9B6E-96CF-CB45-9AB7-5383AFE22593}" presName="cycle" presStyleCnt="0">
        <dgm:presLayoutVars>
          <dgm:dir/>
          <dgm:resizeHandles val="exact"/>
        </dgm:presLayoutVars>
      </dgm:prSet>
      <dgm:spPr/>
    </dgm:pt>
    <dgm:pt modelId="{84D0662E-AFBF-A444-859C-4DC1E4E8C404}" type="pres">
      <dgm:prSet presAssocID="{D6824C7C-B203-8048-BC56-5AF3C5389D4E}" presName="node" presStyleLbl="node1" presStyleIdx="0" presStyleCnt="5">
        <dgm:presLayoutVars>
          <dgm:bulletEnabled val="1"/>
        </dgm:presLayoutVars>
      </dgm:prSet>
      <dgm:spPr/>
    </dgm:pt>
    <dgm:pt modelId="{EF4419A7-41E0-9E45-9934-454781FDDCDA}" type="pres">
      <dgm:prSet presAssocID="{D6824C7C-B203-8048-BC56-5AF3C5389D4E}" presName="spNode" presStyleCnt="0"/>
      <dgm:spPr/>
    </dgm:pt>
    <dgm:pt modelId="{92CA3998-7B92-7E45-81F5-E453F616558C}" type="pres">
      <dgm:prSet presAssocID="{26F45695-46A0-A246-8FB3-5A9C6CF3812E}" presName="sibTrans" presStyleLbl="sibTrans1D1" presStyleIdx="0" presStyleCnt="5"/>
      <dgm:spPr/>
    </dgm:pt>
    <dgm:pt modelId="{DB7727B7-BCD4-8249-B813-04499EBB3C45}" type="pres">
      <dgm:prSet presAssocID="{B61F6899-0F7B-A546-8B1B-8A9FF4C712B9}" presName="node" presStyleLbl="node1" presStyleIdx="1" presStyleCnt="5">
        <dgm:presLayoutVars>
          <dgm:bulletEnabled val="1"/>
        </dgm:presLayoutVars>
      </dgm:prSet>
      <dgm:spPr/>
    </dgm:pt>
    <dgm:pt modelId="{4B637AE0-B248-AE41-840B-A951B2048BF2}" type="pres">
      <dgm:prSet presAssocID="{B61F6899-0F7B-A546-8B1B-8A9FF4C712B9}" presName="spNode" presStyleCnt="0"/>
      <dgm:spPr/>
    </dgm:pt>
    <dgm:pt modelId="{C045156E-BC79-734D-9BCD-D6D9A0683921}" type="pres">
      <dgm:prSet presAssocID="{94ABBC85-7640-CE40-9D93-94D32903A615}" presName="sibTrans" presStyleLbl="sibTrans1D1" presStyleIdx="1" presStyleCnt="5"/>
      <dgm:spPr/>
    </dgm:pt>
    <dgm:pt modelId="{E13EE242-9BF5-934F-BC67-220F8CE6C548}" type="pres">
      <dgm:prSet presAssocID="{6EABC41B-2070-7C47-AC4A-734B69CA18BC}" presName="node" presStyleLbl="node1" presStyleIdx="2" presStyleCnt="5">
        <dgm:presLayoutVars>
          <dgm:bulletEnabled val="1"/>
        </dgm:presLayoutVars>
      </dgm:prSet>
      <dgm:spPr/>
    </dgm:pt>
    <dgm:pt modelId="{7E894570-8DAC-AA4E-8165-AEFC583784A9}" type="pres">
      <dgm:prSet presAssocID="{6EABC41B-2070-7C47-AC4A-734B69CA18BC}" presName="spNode" presStyleCnt="0"/>
      <dgm:spPr/>
    </dgm:pt>
    <dgm:pt modelId="{162D52AA-76A4-244A-97F4-E791D0E12CB0}" type="pres">
      <dgm:prSet presAssocID="{BD14C5B4-6326-524C-991B-F83375FAE130}" presName="sibTrans" presStyleLbl="sibTrans1D1" presStyleIdx="2" presStyleCnt="5"/>
      <dgm:spPr/>
    </dgm:pt>
    <dgm:pt modelId="{7B294FC6-BBB4-9E4E-98CF-2B7D102F62F6}" type="pres">
      <dgm:prSet presAssocID="{AF22DABB-F276-F847-B0A7-5E3BD46618CD}" presName="node" presStyleLbl="node1" presStyleIdx="3" presStyleCnt="5">
        <dgm:presLayoutVars>
          <dgm:bulletEnabled val="1"/>
        </dgm:presLayoutVars>
      </dgm:prSet>
      <dgm:spPr/>
    </dgm:pt>
    <dgm:pt modelId="{4D29F292-F24B-F745-8CBB-ADEECB8F0692}" type="pres">
      <dgm:prSet presAssocID="{AF22DABB-F276-F847-B0A7-5E3BD46618CD}" presName="spNode" presStyleCnt="0"/>
      <dgm:spPr/>
    </dgm:pt>
    <dgm:pt modelId="{008FCD19-6574-A04A-A27F-C72C202EB2C8}" type="pres">
      <dgm:prSet presAssocID="{893FBCCE-CE35-3F42-97B3-0A4175A69242}" presName="sibTrans" presStyleLbl="sibTrans1D1" presStyleIdx="3" presStyleCnt="5"/>
      <dgm:spPr/>
    </dgm:pt>
    <dgm:pt modelId="{82ADCFED-F3EE-D04C-AE5E-DA445CF4A518}" type="pres">
      <dgm:prSet presAssocID="{4B5F3A2F-EFB2-5F4D-B261-07356D91F54A}" presName="node" presStyleLbl="node1" presStyleIdx="4" presStyleCnt="5">
        <dgm:presLayoutVars>
          <dgm:bulletEnabled val="1"/>
        </dgm:presLayoutVars>
      </dgm:prSet>
      <dgm:spPr/>
    </dgm:pt>
    <dgm:pt modelId="{7EB23C86-38F7-7742-AF06-A29A0D73FB4C}" type="pres">
      <dgm:prSet presAssocID="{4B5F3A2F-EFB2-5F4D-B261-07356D91F54A}" presName="spNode" presStyleCnt="0"/>
      <dgm:spPr/>
    </dgm:pt>
    <dgm:pt modelId="{84900F86-9EC7-5047-8D3D-199A8A190F5D}" type="pres">
      <dgm:prSet presAssocID="{D36A4814-ABE6-424A-A7AA-092E26133C38}" presName="sibTrans" presStyleLbl="sibTrans1D1" presStyleIdx="4" presStyleCnt="5"/>
      <dgm:spPr/>
    </dgm:pt>
  </dgm:ptLst>
  <dgm:cxnLst>
    <dgm:cxn modelId="{45261706-AEFC-BC42-A667-487F589CEA51}" type="presOf" srcId="{D6824C7C-B203-8048-BC56-5AF3C5389D4E}" destId="{84D0662E-AFBF-A444-859C-4DC1E4E8C404}" srcOrd="0" destOrd="0" presId="urn:microsoft.com/office/officeart/2005/8/layout/cycle5"/>
    <dgm:cxn modelId="{6A34B615-1716-A145-A501-740512963DE7}" srcId="{F39B9B6E-96CF-CB45-9AB7-5383AFE22593}" destId="{4B5F3A2F-EFB2-5F4D-B261-07356D91F54A}" srcOrd="4" destOrd="0" parTransId="{C3C35A12-2598-2541-B4C8-0DD5DC7E4B04}" sibTransId="{D36A4814-ABE6-424A-A7AA-092E26133C38}"/>
    <dgm:cxn modelId="{AAD07F3C-81EE-EB43-A7D1-654849829125}" type="presOf" srcId="{94ABBC85-7640-CE40-9D93-94D32903A615}" destId="{C045156E-BC79-734D-9BCD-D6D9A0683921}" srcOrd="0" destOrd="0" presId="urn:microsoft.com/office/officeart/2005/8/layout/cycle5"/>
    <dgm:cxn modelId="{2F304E59-A6B9-CA45-A675-EA8E9FD83518}" srcId="{F39B9B6E-96CF-CB45-9AB7-5383AFE22593}" destId="{B61F6899-0F7B-A546-8B1B-8A9FF4C712B9}" srcOrd="1" destOrd="0" parTransId="{32A1A263-9407-3548-80EE-979432BC1035}" sibTransId="{94ABBC85-7640-CE40-9D93-94D32903A615}"/>
    <dgm:cxn modelId="{254EFA60-A316-954D-8500-887BF5FDA4A6}" type="presOf" srcId="{BD14C5B4-6326-524C-991B-F83375FAE130}" destId="{162D52AA-76A4-244A-97F4-E791D0E12CB0}" srcOrd="0" destOrd="0" presId="urn:microsoft.com/office/officeart/2005/8/layout/cycle5"/>
    <dgm:cxn modelId="{3EB58E66-19CD-F841-9CBD-BCD18A45D511}" type="presOf" srcId="{893FBCCE-CE35-3F42-97B3-0A4175A69242}" destId="{008FCD19-6574-A04A-A27F-C72C202EB2C8}" srcOrd="0" destOrd="0" presId="urn:microsoft.com/office/officeart/2005/8/layout/cycle5"/>
    <dgm:cxn modelId="{BF273E67-3079-594F-9DC0-7F65A1BC31F3}" type="presOf" srcId="{B61F6899-0F7B-A546-8B1B-8A9FF4C712B9}" destId="{DB7727B7-BCD4-8249-B813-04499EBB3C45}" srcOrd="0" destOrd="0" presId="urn:microsoft.com/office/officeart/2005/8/layout/cycle5"/>
    <dgm:cxn modelId="{AEB87267-94F7-FC41-9408-EAE80D415EB0}" type="presOf" srcId="{4B5F3A2F-EFB2-5F4D-B261-07356D91F54A}" destId="{82ADCFED-F3EE-D04C-AE5E-DA445CF4A518}" srcOrd="0" destOrd="0" presId="urn:microsoft.com/office/officeart/2005/8/layout/cycle5"/>
    <dgm:cxn modelId="{09677568-B46F-D142-8FE3-2A581AFD63A6}" srcId="{F39B9B6E-96CF-CB45-9AB7-5383AFE22593}" destId="{AF22DABB-F276-F847-B0A7-5E3BD46618CD}" srcOrd="3" destOrd="0" parTransId="{3F3650A9-19BB-8146-BE9F-F835752FC182}" sibTransId="{893FBCCE-CE35-3F42-97B3-0A4175A69242}"/>
    <dgm:cxn modelId="{D220BA7A-F574-4641-A797-D616F1F46007}" type="presOf" srcId="{AF22DABB-F276-F847-B0A7-5E3BD46618CD}" destId="{7B294FC6-BBB4-9E4E-98CF-2B7D102F62F6}" srcOrd="0" destOrd="0" presId="urn:microsoft.com/office/officeart/2005/8/layout/cycle5"/>
    <dgm:cxn modelId="{98D3788E-0DC9-C54E-93C2-C7F0AD3C8455}" type="presOf" srcId="{D36A4814-ABE6-424A-A7AA-092E26133C38}" destId="{84900F86-9EC7-5047-8D3D-199A8A190F5D}" srcOrd="0" destOrd="0" presId="urn:microsoft.com/office/officeart/2005/8/layout/cycle5"/>
    <dgm:cxn modelId="{38300290-58A0-D440-B169-88F30930B65C}" type="presOf" srcId="{26F45695-46A0-A246-8FB3-5A9C6CF3812E}" destId="{92CA3998-7B92-7E45-81F5-E453F616558C}" srcOrd="0" destOrd="0" presId="urn:microsoft.com/office/officeart/2005/8/layout/cycle5"/>
    <dgm:cxn modelId="{78A98EA8-7A11-D248-951A-C0D0A00C90FE}" srcId="{F39B9B6E-96CF-CB45-9AB7-5383AFE22593}" destId="{6EABC41B-2070-7C47-AC4A-734B69CA18BC}" srcOrd="2" destOrd="0" parTransId="{00DA3BA8-6C7B-214C-968E-2FED2776F097}" sibTransId="{BD14C5B4-6326-524C-991B-F83375FAE130}"/>
    <dgm:cxn modelId="{F6ABF5D8-1BAB-5C4E-9D89-373A8ECF1B0E}" srcId="{F39B9B6E-96CF-CB45-9AB7-5383AFE22593}" destId="{D6824C7C-B203-8048-BC56-5AF3C5389D4E}" srcOrd="0" destOrd="0" parTransId="{57F7BB3B-E507-CE41-A0ED-06B08B373410}" sibTransId="{26F45695-46A0-A246-8FB3-5A9C6CF3812E}"/>
    <dgm:cxn modelId="{9544F3E0-3BFF-F043-A1D9-DE55D1F4BD69}" type="presOf" srcId="{F39B9B6E-96CF-CB45-9AB7-5383AFE22593}" destId="{7C9570FF-6E4E-E64C-9E6F-3EA474FCC634}" srcOrd="0" destOrd="0" presId="urn:microsoft.com/office/officeart/2005/8/layout/cycle5"/>
    <dgm:cxn modelId="{24FDEEED-03EA-CB45-A916-19349511E1FD}" type="presOf" srcId="{6EABC41B-2070-7C47-AC4A-734B69CA18BC}" destId="{E13EE242-9BF5-934F-BC67-220F8CE6C548}" srcOrd="0" destOrd="0" presId="urn:microsoft.com/office/officeart/2005/8/layout/cycle5"/>
    <dgm:cxn modelId="{C6F70556-63F1-124F-B2B3-4EC6E1F768D0}" type="presParOf" srcId="{7C9570FF-6E4E-E64C-9E6F-3EA474FCC634}" destId="{84D0662E-AFBF-A444-859C-4DC1E4E8C404}" srcOrd="0" destOrd="0" presId="urn:microsoft.com/office/officeart/2005/8/layout/cycle5"/>
    <dgm:cxn modelId="{5E9760F6-71A2-CE4E-92F8-B091D603C70A}" type="presParOf" srcId="{7C9570FF-6E4E-E64C-9E6F-3EA474FCC634}" destId="{EF4419A7-41E0-9E45-9934-454781FDDCDA}" srcOrd="1" destOrd="0" presId="urn:microsoft.com/office/officeart/2005/8/layout/cycle5"/>
    <dgm:cxn modelId="{4BEDADCA-6AE2-EB49-BEDA-306C7DB06213}" type="presParOf" srcId="{7C9570FF-6E4E-E64C-9E6F-3EA474FCC634}" destId="{92CA3998-7B92-7E45-81F5-E453F616558C}" srcOrd="2" destOrd="0" presId="urn:microsoft.com/office/officeart/2005/8/layout/cycle5"/>
    <dgm:cxn modelId="{D7DEFBCC-B9A1-374A-BBAC-4123F3F5D043}" type="presParOf" srcId="{7C9570FF-6E4E-E64C-9E6F-3EA474FCC634}" destId="{DB7727B7-BCD4-8249-B813-04499EBB3C45}" srcOrd="3" destOrd="0" presId="urn:microsoft.com/office/officeart/2005/8/layout/cycle5"/>
    <dgm:cxn modelId="{EC233D00-CAEA-4B43-BBAF-26F1CB10B409}" type="presParOf" srcId="{7C9570FF-6E4E-E64C-9E6F-3EA474FCC634}" destId="{4B637AE0-B248-AE41-840B-A951B2048BF2}" srcOrd="4" destOrd="0" presId="urn:microsoft.com/office/officeart/2005/8/layout/cycle5"/>
    <dgm:cxn modelId="{158C5A3D-99A2-AA46-9138-52B0CDC81DD8}" type="presParOf" srcId="{7C9570FF-6E4E-E64C-9E6F-3EA474FCC634}" destId="{C045156E-BC79-734D-9BCD-D6D9A0683921}" srcOrd="5" destOrd="0" presId="urn:microsoft.com/office/officeart/2005/8/layout/cycle5"/>
    <dgm:cxn modelId="{39A8E3B7-3418-7545-ADC8-18C1B6B4C5E3}" type="presParOf" srcId="{7C9570FF-6E4E-E64C-9E6F-3EA474FCC634}" destId="{E13EE242-9BF5-934F-BC67-220F8CE6C548}" srcOrd="6" destOrd="0" presId="urn:microsoft.com/office/officeart/2005/8/layout/cycle5"/>
    <dgm:cxn modelId="{C5EFA95D-54FD-8E4F-8329-377D89C7C213}" type="presParOf" srcId="{7C9570FF-6E4E-E64C-9E6F-3EA474FCC634}" destId="{7E894570-8DAC-AA4E-8165-AEFC583784A9}" srcOrd="7" destOrd="0" presId="urn:microsoft.com/office/officeart/2005/8/layout/cycle5"/>
    <dgm:cxn modelId="{F8E20BCD-030F-EC4B-9546-531077B39649}" type="presParOf" srcId="{7C9570FF-6E4E-E64C-9E6F-3EA474FCC634}" destId="{162D52AA-76A4-244A-97F4-E791D0E12CB0}" srcOrd="8" destOrd="0" presId="urn:microsoft.com/office/officeart/2005/8/layout/cycle5"/>
    <dgm:cxn modelId="{EB26F60A-54A9-F24F-AB29-7FE77045040B}" type="presParOf" srcId="{7C9570FF-6E4E-E64C-9E6F-3EA474FCC634}" destId="{7B294FC6-BBB4-9E4E-98CF-2B7D102F62F6}" srcOrd="9" destOrd="0" presId="urn:microsoft.com/office/officeart/2005/8/layout/cycle5"/>
    <dgm:cxn modelId="{5D96DD09-6838-224F-98D9-A2C3F08D1A75}" type="presParOf" srcId="{7C9570FF-6E4E-E64C-9E6F-3EA474FCC634}" destId="{4D29F292-F24B-F745-8CBB-ADEECB8F0692}" srcOrd="10" destOrd="0" presId="urn:microsoft.com/office/officeart/2005/8/layout/cycle5"/>
    <dgm:cxn modelId="{EBF5DABB-7DAB-6647-9209-AC2B2B14CC49}" type="presParOf" srcId="{7C9570FF-6E4E-E64C-9E6F-3EA474FCC634}" destId="{008FCD19-6574-A04A-A27F-C72C202EB2C8}" srcOrd="11" destOrd="0" presId="urn:microsoft.com/office/officeart/2005/8/layout/cycle5"/>
    <dgm:cxn modelId="{5573C2C5-C7FE-BC43-B43D-2C296C1BFF91}" type="presParOf" srcId="{7C9570FF-6E4E-E64C-9E6F-3EA474FCC634}" destId="{82ADCFED-F3EE-D04C-AE5E-DA445CF4A518}" srcOrd="12" destOrd="0" presId="urn:microsoft.com/office/officeart/2005/8/layout/cycle5"/>
    <dgm:cxn modelId="{21EF8BA9-7461-9E46-8314-E86962E50D65}" type="presParOf" srcId="{7C9570FF-6E4E-E64C-9E6F-3EA474FCC634}" destId="{7EB23C86-38F7-7742-AF06-A29A0D73FB4C}" srcOrd="13" destOrd="0" presId="urn:microsoft.com/office/officeart/2005/8/layout/cycle5"/>
    <dgm:cxn modelId="{CCDDA69C-DF25-2B4C-B882-6C0B512CB157}" type="presParOf" srcId="{7C9570FF-6E4E-E64C-9E6F-3EA474FCC634}" destId="{84900F86-9EC7-5047-8D3D-199A8A190F5D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39B9B6E-96CF-CB45-9AB7-5383AFE22593}" type="doc">
      <dgm:prSet loTypeId="urn:microsoft.com/office/officeart/2005/8/layout/cycle5" loCatId="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B61F6899-0F7B-A546-8B1B-8A9FF4C712B9}">
      <dgm:prSet phldrT="[Texto]" custT="1"/>
      <dgm:spPr/>
      <dgm:t>
        <a:bodyPr/>
        <a:lstStyle/>
        <a:p>
          <a:r>
            <a:rPr lang="es-MX" sz="1800" dirty="0">
              <a:solidFill>
                <a:schemeClr val="bg1"/>
              </a:solidFill>
            </a:rPr>
            <a:t>1. Danzando (23)</a:t>
          </a:r>
        </a:p>
        <a:p>
          <a:r>
            <a:rPr lang="es-CO" sz="1800" b="0" i="0" u="none" dirty="0">
              <a:solidFill>
                <a:schemeClr val="bg1"/>
              </a:solidFill>
            </a:rPr>
            <a:t>$889.228</a:t>
          </a:r>
          <a:endParaRPr lang="es-MX" sz="1800" dirty="0">
            <a:solidFill>
              <a:schemeClr val="bg1"/>
            </a:solidFill>
          </a:endParaRPr>
        </a:p>
      </dgm:t>
    </dgm:pt>
    <dgm:pt modelId="{94ABBC85-7640-CE40-9D93-94D32903A615}" type="sibTrans" cxnId="{2F304E59-A6B9-CA45-A675-EA8E9FD83518}">
      <dgm:prSet/>
      <dgm:spPr/>
      <dgm:t>
        <a:bodyPr/>
        <a:lstStyle/>
        <a:p>
          <a:endParaRPr lang="es-MX"/>
        </a:p>
      </dgm:t>
    </dgm:pt>
    <dgm:pt modelId="{32A1A263-9407-3548-80EE-979432BC1035}" type="parTrans" cxnId="{2F304E59-A6B9-CA45-A675-EA8E9FD83518}">
      <dgm:prSet/>
      <dgm:spPr/>
      <dgm:t>
        <a:bodyPr/>
        <a:lstStyle/>
        <a:p>
          <a:endParaRPr lang="es-MX"/>
        </a:p>
      </dgm:t>
    </dgm:pt>
    <dgm:pt modelId="{6EABC41B-2070-7C47-AC4A-734B69CA18BC}">
      <dgm:prSet phldrT="[Texto]" custT="1"/>
      <dgm:spPr/>
      <dgm:t>
        <a:bodyPr/>
        <a:lstStyle/>
        <a:p>
          <a:r>
            <a:rPr lang="es-MX" sz="1800" dirty="0">
              <a:solidFill>
                <a:schemeClr val="bg1"/>
              </a:solidFill>
            </a:rPr>
            <a:t>2. Video</a:t>
          </a:r>
        </a:p>
        <a:p>
          <a:r>
            <a:rPr lang="es-CO" sz="1800" b="0" i="0" u="none" dirty="0">
              <a:solidFill>
                <a:schemeClr val="bg1"/>
              </a:solidFill>
            </a:rPr>
            <a:t>$0</a:t>
          </a:r>
          <a:endParaRPr lang="es-MX" sz="1800" dirty="0">
            <a:solidFill>
              <a:schemeClr val="bg1"/>
            </a:solidFill>
          </a:endParaRPr>
        </a:p>
      </dgm:t>
    </dgm:pt>
    <dgm:pt modelId="{BD14C5B4-6326-524C-991B-F83375FAE130}" type="sibTrans" cxnId="{78A98EA8-7A11-D248-951A-C0D0A00C90FE}">
      <dgm:prSet/>
      <dgm:spPr/>
      <dgm:t>
        <a:bodyPr/>
        <a:lstStyle/>
        <a:p>
          <a:endParaRPr lang="es-MX"/>
        </a:p>
      </dgm:t>
    </dgm:pt>
    <dgm:pt modelId="{00DA3BA8-6C7B-214C-968E-2FED2776F097}" type="parTrans" cxnId="{78A98EA8-7A11-D248-951A-C0D0A00C90FE}">
      <dgm:prSet/>
      <dgm:spPr/>
      <dgm:t>
        <a:bodyPr/>
        <a:lstStyle/>
        <a:p>
          <a:endParaRPr lang="es-MX"/>
        </a:p>
      </dgm:t>
    </dgm:pt>
    <dgm:pt modelId="{AF22DABB-F276-F847-B0A7-5E3BD46618CD}">
      <dgm:prSet custT="1"/>
      <dgm:spPr/>
      <dgm:t>
        <a:bodyPr/>
        <a:lstStyle/>
        <a:p>
          <a:r>
            <a:rPr lang="es-MX" sz="1800" dirty="0">
              <a:solidFill>
                <a:schemeClr val="bg1"/>
              </a:solidFill>
            </a:rPr>
            <a:t>3. LOH</a:t>
          </a:r>
        </a:p>
        <a:p>
          <a:r>
            <a:rPr lang="es-CO" sz="1800" b="0" i="0" u="none" dirty="0">
              <a:solidFill>
                <a:schemeClr val="bg1"/>
              </a:solidFill>
            </a:rPr>
            <a:t>$2.695.543</a:t>
          </a:r>
          <a:endParaRPr lang="es-MX" sz="1800" dirty="0">
            <a:solidFill>
              <a:schemeClr val="bg1"/>
            </a:solidFill>
          </a:endParaRPr>
        </a:p>
      </dgm:t>
    </dgm:pt>
    <dgm:pt modelId="{893FBCCE-CE35-3F42-97B3-0A4175A69242}" type="sibTrans" cxnId="{09677568-B46F-D142-8FE3-2A581AFD63A6}">
      <dgm:prSet/>
      <dgm:spPr/>
      <dgm:t>
        <a:bodyPr/>
        <a:lstStyle/>
        <a:p>
          <a:endParaRPr lang="es-MX"/>
        </a:p>
      </dgm:t>
    </dgm:pt>
    <dgm:pt modelId="{3F3650A9-19BB-8146-BE9F-F835752FC182}" type="parTrans" cxnId="{09677568-B46F-D142-8FE3-2A581AFD63A6}">
      <dgm:prSet/>
      <dgm:spPr/>
      <dgm:t>
        <a:bodyPr/>
        <a:lstStyle/>
        <a:p>
          <a:endParaRPr lang="es-MX"/>
        </a:p>
      </dgm:t>
    </dgm:pt>
    <dgm:pt modelId="{4B5F3A2F-EFB2-5F4D-B261-07356D91F54A}">
      <dgm:prSet custT="1"/>
      <dgm:spPr/>
      <dgm:t>
        <a:bodyPr/>
        <a:lstStyle/>
        <a:p>
          <a:r>
            <a:rPr lang="es-MX" sz="1800" dirty="0">
              <a:solidFill>
                <a:schemeClr val="bg1"/>
              </a:solidFill>
            </a:rPr>
            <a:t>4. Cátedra</a:t>
          </a:r>
        </a:p>
        <a:p>
          <a:r>
            <a:rPr lang="es-CO" sz="1800" b="0" i="0" u="none" dirty="0">
              <a:solidFill>
                <a:schemeClr val="bg1"/>
              </a:solidFill>
            </a:rPr>
            <a:t>$255.700 </a:t>
          </a:r>
          <a:endParaRPr lang="es-MX" sz="1800" dirty="0">
            <a:solidFill>
              <a:schemeClr val="bg1"/>
            </a:solidFill>
          </a:endParaRPr>
        </a:p>
      </dgm:t>
    </dgm:pt>
    <dgm:pt modelId="{C3C35A12-2598-2541-B4C8-0DD5DC7E4B04}" type="parTrans" cxnId="{6A34B615-1716-A145-A501-740512963DE7}">
      <dgm:prSet/>
      <dgm:spPr/>
      <dgm:t>
        <a:bodyPr/>
        <a:lstStyle/>
        <a:p>
          <a:endParaRPr lang="es-MX"/>
        </a:p>
      </dgm:t>
    </dgm:pt>
    <dgm:pt modelId="{D36A4814-ABE6-424A-A7AA-092E26133C38}" type="sibTrans" cxnId="{6A34B615-1716-A145-A501-740512963DE7}">
      <dgm:prSet/>
      <dgm:spPr/>
      <dgm:t>
        <a:bodyPr/>
        <a:lstStyle/>
        <a:p>
          <a:endParaRPr lang="es-MX"/>
        </a:p>
      </dgm:t>
    </dgm:pt>
    <dgm:pt modelId="{7C9570FF-6E4E-E64C-9E6F-3EA474FCC634}" type="pres">
      <dgm:prSet presAssocID="{F39B9B6E-96CF-CB45-9AB7-5383AFE22593}" presName="cycle" presStyleCnt="0">
        <dgm:presLayoutVars>
          <dgm:dir/>
          <dgm:resizeHandles val="exact"/>
        </dgm:presLayoutVars>
      </dgm:prSet>
      <dgm:spPr/>
    </dgm:pt>
    <dgm:pt modelId="{DB7727B7-BCD4-8249-B813-04499EBB3C45}" type="pres">
      <dgm:prSet presAssocID="{B61F6899-0F7B-A546-8B1B-8A9FF4C712B9}" presName="node" presStyleLbl="node1" presStyleIdx="0" presStyleCnt="4">
        <dgm:presLayoutVars>
          <dgm:bulletEnabled val="1"/>
        </dgm:presLayoutVars>
      </dgm:prSet>
      <dgm:spPr/>
    </dgm:pt>
    <dgm:pt modelId="{4B637AE0-B248-AE41-840B-A951B2048BF2}" type="pres">
      <dgm:prSet presAssocID="{B61F6899-0F7B-A546-8B1B-8A9FF4C712B9}" presName="spNode" presStyleCnt="0"/>
      <dgm:spPr/>
    </dgm:pt>
    <dgm:pt modelId="{C045156E-BC79-734D-9BCD-D6D9A0683921}" type="pres">
      <dgm:prSet presAssocID="{94ABBC85-7640-CE40-9D93-94D32903A615}" presName="sibTrans" presStyleLbl="sibTrans1D1" presStyleIdx="0" presStyleCnt="4"/>
      <dgm:spPr/>
    </dgm:pt>
    <dgm:pt modelId="{E13EE242-9BF5-934F-BC67-220F8CE6C548}" type="pres">
      <dgm:prSet presAssocID="{6EABC41B-2070-7C47-AC4A-734B69CA18BC}" presName="node" presStyleLbl="node1" presStyleIdx="1" presStyleCnt="4">
        <dgm:presLayoutVars>
          <dgm:bulletEnabled val="1"/>
        </dgm:presLayoutVars>
      </dgm:prSet>
      <dgm:spPr/>
    </dgm:pt>
    <dgm:pt modelId="{7E894570-8DAC-AA4E-8165-AEFC583784A9}" type="pres">
      <dgm:prSet presAssocID="{6EABC41B-2070-7C47-AC4A-734B69CA18BC}" presName="spNode" presStyleCnt="0"/>
      <dgm:spPr/>
    </dgm:pt>
    <dgm:pt modelId="{162D52AA-76A4-244A-97F4-E791D0E12CB0}" type="pres">
      <dgm:prSet presAssocID="{BD14C5B4-6326-524C-991B-F83375FAE130}" presName="sibTrans" presStyleLbl="sibTrans1D1" presStyleIdx="1" presStyleCnt="4"/>
      <dgm:spPr/>
    </dgm:pt>
    <dgm:pt modelId="{7B294FC6-BBB4-9E4E-98CF-2B7D102F62F6}" type="pres">
      <dgm:prSet presAssocID="{AF22DABB-F276-F847-B0A7-5E3BD46618CD}" presName="node" presStyleLbl="node1" presStyleIdx="2" presStyleCnt="4">
        <dgm:presLayoutVars>
          <dgm:bulletEnabled val="1"/>
        </dgm:presLayoutVars>
      </dgm:prSet>
      <dgm:spPr/>
    </dgm:pt>
    <dgm:pt modelId="{4D29F292-F24B-F745-8CBB-ADEECB8F0692}" type="pres">
      <dgm:prSet presAssocID="{AF22DABB-F276-F847-B0A7-5E3BD46618CD}" presName="spNode" presStyleCnt="0"/>
      <dgm:spPr/>
    </dgm:pt>
    <dgm:pt modelId="{008FCD19-6574-A04A-A27F-C72C202EB2C8}" type="pres">
      <dgm:prSet presAssocID="{893FBCCE-CE35-3F42-97B3-0A4175A69242}" presName="sibTrans" presStyleLbl="sibTrans1D1" presStyleIdx="2" presStyleCnt="4"/>
      <dgm:spPr/>
    </dgm:pt>
    <dgm:pt modelId="{82ADCFED-F3EE-D04C-AE5E-DA445CF4A518}" type="pres">
      <dgm:prSet presAssocID="{4B5F3A2F-EFB2-5F4D-B261-07356D91F54A}" presName="node" presStyleLbl="node1" presStyleIdx="3" presStyleCnt="4">
        <dgm:presLayoutVars>
          <dgm:bulletEnabled val="1"/>
        </dgm:presLayoutVars>
      </dgm:prSet>
      <dgm:spPr/>
    </dgm:pt>
    <dgm:pt modelId="{7EB23C86-38F7-7742-AF06-A29A0D73FB4C}" type="pres">
      <dgm:prSet presAssocID="{4B5F3A2F-EFB2-5F4D-B261-07356D91F54A}" presName="spNode" presStyleCnt="0"/>
      <dgm:spPr/>
    </dgm:pt>
    <dgm:pt modelId="{84900F86-9EC7-5047-8D3D-199A8A190F5D}" type="pres">
      <dgm:prSet presAssocID="{D36A4814-ABE6-424A-A7AA-092E26133C38}" presName="sibTrans" presStyleLbl="sibTrans1D1" presStyleIdx="3" presStyleCnt="4"/>
      <dgm:spPr/>
    </dgm:pt>
  </dgm:ptLst>
  <dgm:cxnLst>
    <dgm:cxn modelId="{6A34B615-1716-A145-A501-740512963DE7}" srcId="{F39B9B6E-96CF-CB45-9AB7-5383AFE22593}" destId="{4B5F3A2F-EFB2-5F4D-B261-07356D91F54A}" srcOrd="3" destOrd="0" parTransId="{C3C35A12-2598-2541-B4C8-0DD5DC7E4B04}" sibTransId="{D36A4814-ABE6-424A-A7AA-092E26133C38}"/>
    <dgm:cxn modelId="{AAD07F3C-81EE-EB43-A7D1-654849829125}" type="presOf" srcId="{94ABBC85-7640-CE40-9D93-94D32903A615}" destId="{C045156E-BC79-734D-9BCD-D6D9A0683921}" srcOrd="0" destOrd="0" presId="urn:microsoft.com/office/officeart/2005/8/layout/cycle5"/>
    <dgm:cxn modelId="{2F304E59-A6B9-CA45-A675-EA8E9FD83518}" srcId="{F39B9B6E-96CF-CB45-9AB7-5383AFE22593}" destId="{B61F6899-0F7B-A546-8B1B-8A9FF4C712B9}" srcOrd="0" destOrd="0" parTransId="{32A1A263-9407-3548-80EE-979432BC1035}" sibTransId="{94ABBC85-7640-CE40-9D93-94D32903A615}"/>
    <dgm:cxn modelId="{254EFA60-A316-954D-8500-887BF5FDA4A6}" type="presOf" srcId="{BD14C5B4-6326-524C-991B-F83375FAE130}" destId="{162D52AA-76A4-244A-97F4-E791D0E12CB0}" srcOrd="0" destOrd="0" presId="urn:microsoft.com/office/officeart/2005/8/layout/cycle5"/>
    <dgm:cxn modelId="{3EB58E66-19CD-F841-9CBD-BCD18A45D511}" type="presOf" srcId="{893FBCCE-CE35-3F42-97B3-0A4175A69242}" destId="{008FCD19-6574-A04A-A27F-C72C202EB2C8}" srcOrd="0" destOrd="0" presId="urn:microsoft.com/office/officeart/2005/8/layout/cycle5"/>
    <dgm:cxn modelId="{BF273E67-3079-594F-9DC0-7F65A1BC31F3}" type="presOf" srcId="{B61F6899-0F7B-A546-8B1B-8A9FF4C712B9}" destId="{DB7727B7-BCD4-8249-B813-04499EBB3C45}" srcOrd="0" destOrd="0" presId="urn:microsoft.com/office/officeart/2005/8/layout/cycle5"/>
    <dgm:cxn modelId="{AEB87267-94F7-FC41-9408-EAE80D415EB0}" type="presOf" srcId="{4B5F3A2F-EFB2-5F4D-B261-07356D91F54A}" destId="{82ADCFED-F3EE-D04C-AE5E-DA445CF4A518}" srcOrd="0" destOrd="0" presId="urn:microsoft.com/office/officeart/2005/8/layout/cycle5"/>
    <dgm:cxn modelId="{09677568-B46F-D142-8FE3-2A581AFD63A6}" srcId="{F39B9B6E-96CF-CB45-9AB7-5383AFE22593}" destId="{AF22DABB-F276-F847-B0A7-5E3BD46618CD}" srcOrd="2" destOrd="0" parTransId="{3F3650A9-19BB-8146-BE9F-F835752FC182}" sibTransId="{893FBCCE-CE35-3F42-97B3-0A4175A69242}"/>
    <dgm:cxn modelId="{D220BA7A-F574-4641-A797-D616F1F46007}" type="presOf" srcId="{AF22DABB-F276-F847-B0A7-5E3BD46618CD}" destId="{7B294FC6-BBB4-9E4E-98CF-2B7D102F62F6}" srcOrd="0" destOrd="0" presId="urn:microsoft.com/office/officeart/2005/8/layout/cycle5"/>
    <dgm:cxn modelId="{98D3788E-0DC9-C54E-93C2-C7F0AD3C8455}" type="presOf" srcId="{D36A4814-ABE6-424A-A7AA-092E26133C38}" destId="{84900F86-9EC7-5047-8D3D-199A8A190F5D}" srcOrd="0" destOrd="0" presId="urn:microsoft.com/office/officeart/2005/8/layout/cycle5"/>
    <dgm:cxn modelId="{78A98EA8-7A11-D248-951A-C0D0A00C90FE}" srcId="{F39B9B6E-96CF-CB45-9AB7-5383AFE22593}" destId="{6EABC41B-2070-7C47-AC4A-734B69CA18BC}" srcOrd="1" destOrd="0" parTransId="{00DA3BA8-6C7B-214C-968E-2FED2776F097}" sibTransId="{BD14C5B4-6326-524C-991B-F83375FAE130}"/>
    <dgm:cxn modelId="{9544F3E0-3BFF-F043-A1D9-DE55D1F4BD69}" type="presOf" srcId="{F39B9B6E-96CF-CB45-9AB7-5383AFE22593}" destId="{7C9570FF-6E4E-E64C-9E6F-3EA474FCC634}" srcOrd="0" destOrd="0" presId="urn:microsoft.com/office/officeart/2005/8/layout/cycle5"/>
    <dgm:cxn modelId="{24FDEEED-03EA-CB45-A916-19349511E1FD}" type="presOf" srcId="{6EABC41B-2070-7C47-AC4A-734B69CA18BC}" destId="{E13EE242-9BF5-934F-BC67-220F8CE6C548}" srcOrd="0" destOrd="0" presId="urn:microsoft.com/office/officeart/2005/8/layout/cycle5"/>
    <dgm:cxn modelId="{D7DEFBCC-B9A1-374A-BBAC-4123F3F5D043}" type="presParOf" srcId="{7C9570FF-6E4E-E64C-9E6F-3EA474FCC634}" destId="{DB7727B7-BCD4-8249-B813-04499EBB3C45}" srcOrd="0" destOrd="0" presId="urn:microsoft.com/office/officeart/2005/8/layout/cycle5"/>
    <dgm:cxn modelId="{EC233D00-CAEA-4B43-BBAF-26F1CB10B409}" type="presParOf" srcId="{7C9570FF-6E4E-E64C-9E6F-3EA474FCC634}" destId="{4B637AE0-B248-AE41-840B-A951B2048BF2}" srcOrd="1" destOrd="0" presId="urn:microsoft.com/office/officeart/2005/8/layout/cycle5"/>
    <dgm:cxn modelId="{158C5A3D-99A2-AA46-9138-52B0CDC81DD8}" type="presParOf" srcId="{7C9570FF-6E4E-E64C-9E6F-3EA474FCC634}" destId="{C045156E-BC79-734D-9BCD-D6D9A0683921}" srcOrd="2" destOrd="0" presId="urn:microsoft.com/office/officeart/2005/8/layout/cycle5"/>
    <dgm:cxn modelId="{39A8E3B7-3418-7545-ADC8-18C1B6B4C5E3}" type="presParOf" srcId="{7C9570FF-6E4E-E64C-9E6F-3EA474FCC634}" destId="{E13EE242-9BF5-934F-BC67-220F8CE6C548}" srcOrd="3" destOrd="0" presId="urn:microsoft.com/office/officeart/2005/8/layout/cycle5"/>
    <dgm:cxn modelId="{C5EFA95D-54FD-8E4F-8329-377D89C7C213}" type="presParOf" srcId="{7C9570FF-6E4E-E64C-9E6F-3EA474FCC634}" destId="{7E894570-8DAC-AA4E-8165-AEFC583784A9}" srcOrd="4" destOrd="0" presId="urn:microsoft.com/office/officeart/2005/8/layout/cycle5"/>
    <dgm:cxn modelId="{F8E20BCD-030F-EC4B-9546-531077B39649}" type="presParOf" srcId="{7C9570FF-6E4E-E64C-9E6F-3EA474FCC634}" destId="{162D52AA-76A4-244A-97F4-E791D0E12CB0}" srcOrd="5" destOrd="0" presId="urn:microsoft.com/office/officeart/2005/8/layout/cycle5"/>
    <dgm:cxn modelId="{EB26F60A-54A9-F24F-AB29-7FE77045040B}" type="presParOf" srcId="{7C9570FF-6E4E-E64C-9E6F-3EA474FCC634}" destId="{7B294FC6-BBB4-9E4E-98CF-2B7D102F62F6}" srcOrd="6" destOrd="0" presId="urn:microsoft.com/office/officeart/2005/8/layout/cycle5"/>
    <dgm:cxn modelId="{5D96DD09-6838-224F-98D9-A2C3F08D1A75}" type="presParOf" srcId="{7C9570FF-6E4E-E64C-9E6F-3EA474FCC634}" destId="{4D29F292-F24B-F745-8CBB-ADEECB8F0692}" srcOrd="7" destOrd="0" presId="urn:microsoft.com/office/officeart/2005/8/layout/cycle5"/>
    <dgm:cxn modelId="{EBF5DABB-7DAB-6647-9209-AC2B2B14CC49}" type="presParOf" srcId="{7C9570FF-6E4E-E64C-9E6F-3EA474FCC634}" destId="{008FCD19-6574-A04A-A27F-C72C202EB2C8}" srcOrd="8" destOrd="0" presId="urn:microsoft.com/office/officeart/2005/8/layout/cycle5"/>
    <dgm:cxn modelId="{5573C2C5-C7FE-BC43-B43D-2C296C1BFF91}" type="presParOf" srcId="{7C9570FF-6E4E-E64C-9E6F-3EA474FCC634}" destId="{82ADCFED-F3EE-D04C-AE5E-DA445CF4A518}" srcOrd="9" destOrd="0" presId="urn:microsoft.com/office/officeart/2005/8/layout/cycle5"/>
    <dgm:cxn modelId="{21EF8BA9-7461-9E46-8314-E86962E50D65}" type="presParOf" srcId="{7C9570FF-6E4E-E64C-9E6F-3EA474FCC634}" destId="{7EB23C86-38F7-7742-AF06-A29A0D73FB4C}" srcOrd="10" destOrd="0" presId="urn:microsoft.com/office/officeart/2005/8/layout/cycle5"/>
    <dgm:cxn modelId="{CCDDA69C-DF25-2B4C-B882-6C0B512CB157}" type="presParOf" srcId="{7C9570FF-6E4E-E64C-9E6F-3EA474FCC634}" destId="{84900F86-9EC7-5047-8D3D-199A8A190F5D}" srcOrd="11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E7CA66C-3095-EB4F-B8B9-C1639646F3E6}" type="doc">
      <dgm:prSet loTypeId="urn:microsoft.com/office/officeart/2005/8/layout/process1" loCatId="" qsTypeId="urn:microsoft.com/office/officeart/2005/8/quickstyle/simple1" qsCatId="simple" csTypeId="urn:microsoft.com/office/officeart/2005/8/colors/colorful1" csCatId="colorful" phldr="1"/>
      <dgm:spPr/>
    </dgm:pt>
    <dgm:pt modelId="{4743254B-12E2-4647-951A-B6C811709C41}">
      <dgm:prSet phldrT="[Texto]" custT="1"/>
      <dgm:spPr/>
      <dgm:t>
        <a:bodyPr/>
        <a:lstStyle/>
        <a:p>
          <a:r>
            <a:rPr lang="es-CO" sz="2400" dirty="0">
              <a:solidFill>
                <a:schemeClr val="tx1"/>
              </a:solidFill>
            </a:rPr>
            <a:t>Ingreso</a:t>
          </a:r>
        </a:p>
        <a:p>
          <a:endParaRPr lang="es-CO" sz="1800" dirty="0">
            <a:solidFill>
              <a:schemeClr val="tx1"/>
            </a:solidFill>
          </a:endParaRPr>
        </a:p>
        <a:p>
          <a:r>
            <a:rPr lang="es-CO" sz="1800" dirty="0">
              <a:solidFill>
                <a:schemeClr val="bg1"/>
              </a:solidFill>
            </a:rPr>
            <a:t>$87.713.580</a:t>
          </a:r>
          <a:endParaRPr lang="es-MX" sz="1800" dirty="0"/>
        </a:p>
      </dgm:t>
    </dgm:pt>
    <dgm:pt modelId="{12C1533C-32CB-AA45-AEC7-FF0472015B0F}" type="parTrans" cxnId="{36D56453-5BC3-FD4F-8014-8D9AF457CD32}">
      <dgm:prSet/>
      <dgm:spPr/>
      <dgm:t>
        <a:bodyPr/>
        <a:lstStyle/>
        <a:p>
          <a:endParaRPr lang="es-MX"/>
        </a:p>
      </dgm:t>
    </dgm:pt>
    <dgm:pt modelId="{EE9D2C69-5566-0144-8097-EF3BD57E39AD}" type="sibTrans" cxnId="{36D56453-5BC3-FD4F-8014-8D9AF457CD32}">
      <dgm:prSet/>
      <dgm:spPr/>
      <dgm:t>
        <a:bodyPr/>
        <a:lstStyle/>
        <a:p>
          <a:endParaRPr lang="es-MX"/>
        </a:p>
      </dgm:t>
    </dgm:pt>
    <dgm:pt modelId="{A103AF1B-B633-4D47-BBA9-B07ED6D9F4A7}">
      <dgm:prSet phldrT="[Texto]" custT="1"/>
      <dgm:spPr/>
      <dgm:t>
        <a:bodyPr/>
        <a:lstStyle/>
        <a:p>
          <a:r>
            <a:rPr lang="es-CO" sz="2400" dirty="0">
              <a:solidFill>
                <a:schemeClr val="tx1"/>
              </a:solidFill>
            </a:rPr>
            <a:t>Gasto</a:t>
          </a:r>
        </a:p>
        <a:p>
          <a:endParaRPr lang="es-CO" sz="1800" dirty="0">
            <a:solidFill>
              <a:schemeClr val="tx1"/>
            </a:solidFill>
          </a:endParaRPr>
        </a:p>
        <a:p>
          <a:r>
            <a:rPr lang="es-CO" sz="1800" dirty="0">
              <a:solidFill>
                <a:schemeClr val="bg1"/>
              </a:solidFill>
            </a:rPr>
            <a:t>$83.873.108</a:t>
          </a:r>
          <a:endParaRPr lang="es-MX" sz="1800" dirty="0"/>
        </a:p>
      </dgm:t>
    </dgm:pt>
    <dgm:pt modelId="{D836851A-5DDA-384B-B584-BE302531421F}" type="parTrans" cxnId="{7E72884B-E2D3-5A41-863F-2DAFFEA470CC}">
      <dgm:prSet/>
      <dgm:spPr/>
      <dgm:t>
        <a:bodyPr/>
        <a:lstStyle/>
        <a:p>
          <a:endParaRPr lang="es-MX"/>
        </a:p>
      </dgm:t>
    </dgm:pt>
    <dgm:pt modelId="{A25D3D68-57FD-C84D-8997-62AF1BA19EDF}" type="sibTrans" cxnId="{7E72884B-E2D3-5A41-863F-2DAFFEA470CC}">
      <dgm:prSet/>
      <dgm:spPr/>
      <dgm:t>
        <a:bodyPr/>
        <a:lstStyle/>
        <a:p>
          <a:endParaRPr lang="es-MX"/>
        </a:p>
      </dgm:t>
    </dgm:pt>
    <dgm:pt modelId="{E5280E31-61A8-1F45-ACE0-3666DE342408}">
      <dgm:prSet phldrT="[Texto]" custT="1"/>
      <dgm:spPr/>
      <dgm:t>
        <a:bodyPr/>
        <a:lstStyle/>
        <a:p>
          <a:endParaRPr lang="es-CO" sz="1800" dirty="0">
            <a:solidFill>
              <a:schemeClr val="bg1"/>
            </a:solidFill>
          </a:endParaRPr>
        </a:p>
        <a:p>
          <a:r>
            <a:rPr lang="es-CO" sz="2400" dirty="0">
              <a:solidFill>
                <a:schemeClr val="tx1"/>
              </a:solidFill>
            </a:rPr>
            <a:t>Excedente</a:t>
          </a:r>
        </a:p>
        <a:p>
          <a:endParaRPr lang="es-CO" sz="1800" dirty="0">
            <a:solidFill>
              <a:schemeClr val="tx1"/>
            </a:solidFill>
          </a:endParaRPr>
        </a:p>
        <a:p>
          <a:r>
            <a:rPr lang="es-CO" sz="1800" dirty="0">
              <a:solidFill>
                <a:schemeClr val="bg1"/>
              </a:solidFill>
            </a:rPr>
            <a:t>$3.840.471 – (4,4%)</a:t>
          </a:r>
        </a:p>
        <a:p>
          <a:endParaRPr lang="es-MX" sz="1800" dirty="0"/>
        </a:p>
      </dgm:t>
    </dgm:pt>
    <dgm:pt modelId="{9A2C7335-CA08-B74F-A14C-6680BE66B8B4}" type="parTrans" cxnId="{9B3B569A-D476-DB41-92EE-877A12DF9A81}">
      <dgm:prSet/>
      <dgm:spPr/>
      <dgm:t>
        <a:bodyPr/>
        <a:lstStyle/>
        <a:p>
          <a:endParaRPr lang="es-MX"/>
        </a:p>
      </dgm:t>
    </dgm:pt>
    <dgm:pt modelId="{A0B55531-6398-D644-A8B8-9C4312A84E0B}" type="sibTrans" cxnId="{9B3B569A-D476-DB41-92EE-877A12DF9A81}">
      <dgm:prSet/>
      <dgm:spPr/>
      <dgm:t>
        <a:bodyPr/>
        <a:lstStyle/>
        <a:p>
          <a:endParaRPr lang="es-MX"/>
        </a:p>
      </dgm:t>
    </dgm:pt>
    <dgm:pt modelId="{54D1BA95-388F-BA46-90B8-D90054F5AA00}" type="pres">
      <dgm:prSet presAssocID="{BE7CA66C-3095-EB4F-B8B9-C1639646F3E6}" presName="Name0" presStyleCnt="0">
        <dgm:presLayoutVars>
          <dgm:dir/>
          <dgm:resizeHandles val="exact"/>
        </dgm:presLayoutVars>
      </dgm:prSet>
      <dgm:spPr/>
    </dgm:pt>
    <dgm:pt modelId="{5B786D40-3FA5-AB49-B50F-6735A440E03B}" type="pres">
      <dgm:prSet presAssocID="{4743254B-12E2-4647-951A-B6C811709C41}" presName="node" presStyleLbl="node1" presStyleIdx="0" presStyleCnt="3">
        <dgm:presLayoutVars>
          <dgm:bulletEnabled val="1"/>
        </dgm:presLayoutVars>
      </dgm:prSet>
      <dgm:spPr/>
    </dgm:pt>
    <dgm:pt modelId="{D461B37F-5B24-A849-AB82-1C8333DB3009}" type="pres">
      <dgm:prSet presAssocID="{EE9D2C69-5566-0144-8097-EF3BD57E39AD}" presName="sibTrans" presStyleLbl="sibTrans2D1" presStyleIdx="0" presStyleCnt="2"/>
      <dgm:spPr/>
    </dgm:pt>
    <dgm:pt modelId="{C21EC576-9C96-244B-9A7F-B9BC197E5608}" type="pres">
      <dgm:prSet presAssocID="{EE9D2C69-5566-0144-8097-EF3BD57E39AD}" presName="connectorText" presStyleLbl="sibTrans2D1" presStyleIdx="0" presStyleCnt="2"/>
      <dgm:spPr/>
    </dgm:pt>
    <dgm:pt modelId="{4F23F13A-E4AE-0A4E-957E-FBF04DDA0A8D}" type="pres">
      <dgm:prSet presAssocID="{A103AF1B-B633-4D47-BBA9-B07ED6D9F4A7}" presName="node" presStyleLbl="node1" presStyleIdx="1" presStyleCnt="3">
        <dgm:presLayoutVars>
          <dgm:bulletEnabled val="1"/>
        </dgm:presLayoutVars>
      </dgm:prSet>
      <dgm:spPr/>
    </dgm:pt>
    <dgm:pt modelId="{BF9A2649-A7F9-174C-8ED5-AD9A272A1FB4}" type="pres">
      <dgm:prSet presAssocID="{A25D3D68-57FD-C84D-8997-62AF1BA19EDF}" presName="sibTrans" presStyleLbl="sibTrans2D1" presStyleIdx="1" presStyleCnt="2"/>
      <dgm:spPr/>
    </dgm:pt>
    <dgm:pt modelId="{B4E6C1AE-A61C-3C46-A2EF-7285309CB33B}" type="pres">
      <dgm:prSet presAssocID="{A25D3D68-57FD-C84D-8997-62AF1BA19EDF}" presName="connectorText" presStyleLbl="sibTrans2D1" presStyleIdx="1" presStyleCnt="2"/>
      <dgm:spPr/>
    </dgm:pt>
    <dgm:pt modelId="{97A6C0CA-A92F-2949-9715-552DB8F365F9}" type="pres">
      <dgm:prSet presAssocID="{E5280E31-61A8-1F45-ACE0-3666DE342408}" presName="node" presStyleLbl="node1" presStyleIdx="2" presStyleCnt="3">
        <dgm:presLayoutVars>
          <dgm:bulletEnabled val="1"/>
        </dgm:presLayoutVars>
      </dgm:prSet>
      <dgm:spPr/>
    </dgm:pt>
  </dgm:ptLst>
  <dgm:cxnLst>
    <dgm:cxn modelId="{7E72884B-E2D3-5A41-863F-2DAFFEA470CC}" srcId="{BE7CA66C-3095-EB4F-B8B9-C1639646F3E6}" destId="{A103AF1B-B633-4D47-BBA9-B07ED6D9F4A7}" srcOrd="1" destOrd="0" parTransId="{D836851A-5DDA-384B-B584-BE302531421F}" sibTransId="{A25D3D68-57FD-C84D-8997-62AF1BA19EDF}"/>
    <dgm:cxn modelId="{36D56453-5BC3-FD4F-8014-8D9AF457CD32}" srcId="{BE7CA66C-3095-EB4F-B8B9-C1639646F3E6}" destId="{4743254B-12E2-4647-951A-B6C811709C41}" srcOrd="0" destOrd="0" parTransId="{12C1533C-32CB-AA45-AEC7-FF0472015B0F}" sibTransId="{EE9D2C69-5566-0144-8097-EF3BD57E39AD}"/>
    <dgm:cxn modelId="{3FC82A65-2C15-BC4F-9233-8CA6774161A0}" type="presOf" srcId="{A25D3D68-57FD-C84D-8997-62AF1BA19EDF}" destId="{BF9A2649-A7F9-174C-8ED5-AD9A272A1FB4}" srcOrd="0" destOrd="0" presId="urn:microsoft.com/office/officeart/2005/8/layout/process1"/>
    <dgm:cxn modelId="{D5AB6B7A-8725-E845-A74C-5E58C85BED9C}" type="presOf" srcId="{EE9D2C69-5566-0144-8097-EF3BD57E39AD}" destId="{D461B37F-5B24-A849-AB82-1C8333DB3009}" srcOrd="0" destOrd="0" presId="urn:microsoft.com/office/officeart/2005/8/layout/process1"/>
    <dgm:cxn modelId="{EFDFE195-3371-A84D-A650-1A4906843A9E}" type="presOf" srcId="{E5280E31-61A8-1F45-ACE0-3666DE342408}" destId="{97A6C0CA-A92F-2949-9715-552DB8F365F9}" srcOrd="0" destOrd="0" presId="urn:microsoft.com/office/officeart/2005/8/layout/process1"/>
    <dgm:cxn modelId="{9B3B569A-D476-DB41-92EE-877A12DF9A81}" srcId="{BE7CA66C-3095-EB4F-B8B9-C1639646F3E6}" destId="{E5280E31-61A8-1F45-ACE0-3666DE342408}" srcOrd="2" destOrd="0" parTransId="{9A2C7335-CA08-B74F-A14C-6680BE66B8B4}" sibTransId="{A0B55531-6398-D644-A8B8-9C4312A84E0B}"/>
    <dgm:cxn modelId="{741CE69A-D2DB-F54C-842B-F159D38EE5B6}" type="presOf" srcId="{EE9D2C69-5566-0144-8097-EF3BD57E39AD}" destId="{C21EC576-9C96-244B-9A7F-B9BC197E5608}" srcOrd="1" destOrd="0" presId="urn:microsoft.com/office/officeart/2005/8/layout/process1"/>
    <dgm:cxn modelId="{D86F68A1-8BA2-1B45-9EB5-CC4E71C33324}" type="presOf" srcId="{A103AF1B-B633-4D47-BBA9-B07ED6D9F4A7}" destId="{4F23F13A-E4AE-0A4E-957E-FBF04DDA0A8D}" srcOrd="0" destOrd="0" presId="urn:microsoft.com/office/officeart/2005/8/layout/process1"/>
    <dgm:cxn modelId="{451AC5A3-511C-CB45-A5CB-CFEB94DFF4AA}" type="presOf" srcId="{4743254B-12E2-4647-951A-B6C811709C41}" destId="{5B786D40-3FA5-AB49-B50F-6735A440E03B}" srcOrd="0" destOrd="0" presId="urn:microsoft.com/office/officeart/2005/8/layout/process1"/>
    <dgm:cxn modelId="{642151B4-3A5C-9D49-AB15-5605CB6ED2F4}" type="presOf" srcId="{A25D3D68-57FD-C84D-8997-62AF1BA19EDF}" destId="{B4E6C1AE-A61C-3C46-A2EF-7285309CB33B}" srcOrd="1" destOrd="0" presId="urn:microsoft.com/office/officeart/2005/8/layout/process1"/>
    <dgm:cxn modelId="{7076B9CA-2B0F-D449-B6CA-C048D7A986F8}" type="presOf" srcId="{BE7CA66C-3095-EB4F-B8B9-C1639646F3E6}" destId="{54D1BA95-388F-BA46-90B8-D90054F5AA00}" srcOrd="0" destOrd="0" presId="urn:microsoft.com/office/officeart/2005/8/layout/process1"/>
    <dgm:cxn modelId="{0973F6A9-3105-F54B-ABF6-92034CDC8345}" type="presParOf" srcId="{54D1BA95-388F-BA46-90B8-D90054F5AA00}" destId="{5B786D40-3FA5-AB49-B50F-6735A440E03B}" srcOrd="0" destOrd="0" presId="urn:microsoft.com/office/officeart/2005/8/layout/process1"/>
    <dgm:cxn modelId="{B27619A8-402B-8449-9F3F-66E20C2DCB45}" type="presParOf" srcId="{54D1BA95-388F-BA46-90B8-D90054F5AA00}" destId="{D461B37F-5B24-A849-AB82-1C8333DB3009}" srcOrd="1" destOrd="0" presId="urn:microsoft.com/office/officeart/2005/8/layout/process1"/>
    <dgm:cxn modelId="{B599CDA2-9BB4-1043-81AF-56BF60D76202}" type="presParOf" srcId="{D461B37F-5B24-A849-AB82-1C8333DB3009}" destId="{C21EC576-9C96-244B-9A7F-B9BC197E5608}" srcOrd="0" destOrd="0" presId="urn:microsoft.com/office/officeart/2005/8/layout/process1"/>
    <dgm:cxn modelId="{DF28355A-DB4A-4542-BB5D-757357916260}" type="presParOf" srcId="{54D1BA95-388F-BA46-90B8-D90054F5AA00}" destId="{4F23F13A-E4AE-0A4E-957E-FBF04DDA0A8D}" srcOrd="2" destOrd="0" presId="urn:microsoft.com/office/officeart/2005/8/layout/process1"/>
    <dgm:cxn modelId="{EACD723A-2E33-E04F-8E99-79CB912AFA18}" type="presParOf" srcId="{54D1BA95-388F-BA46-90B8-D90054F5AA00}" destId="{BF9A2649-A7F9-174C-8ED5-AD9A272A1FB4}" srcOrd="3" destOrd="0" presId="urn:microsoft.com/office/officeart/2005/8/layout/process1"/>
    <dgm:cxn modelId="{7B33569D-6E8D-3447-AB37-A4A6A12C023D}" type="presParOf" srcId="{BF9A2649-A7F9-174C-8ED5-AD9A272A1FB4}" destId="{B4E6C1AE-A61C-3C46-A2EF-7285309CB33B}" srcOrd="0" destOrd="0" presId="urn:microsoft.com/office/officeart/2005/8/layout/process1"/>
    <dgm:cxn modelId="{77B80F8B-FC55-BB44-9BBF-2B980CC897D0}" type="presParOf" srcId="{54D1BA95-388F-BA46-90B8-D90054F5AA00}" destId="{97A6C0CA-A92F-2949-9715-552DB8F365F9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E7CA66C-3095-EB4F-B8B9-C1639646F3E6}" type="doc">
      <dgm:prSet loTypeId="urn:microsoft.com/office/officeart/2005/8/layout/process1" loCatId="" qsTypeId="urn:microsoft.com/office/officeart/2005/8/quickstyle/simple1" qsCatId="simple" csTypeId="urn:microsoft.com/office/officeart/2005/8/colors/colorful1" csCatId="colorful" phldr="1"/>
      <dgm:spPr/>
    </dgm:pt>
    <dgm:pt modelId="{4743254B-12E2-4647-951A-B6C811709C41}">
      <dgm:prSet phldrT="[Texto]" custT="1"/>
      <dgm:spPr/>
      <dgm:t>
        <a:bodyPr/>
        <a:lstStyle/>
        <a:p>
          <a:r>
            <a:rPr lang="es-CO" sz="2400" dirty="0">
              <a:solidFill>
                <a:schemeClr val="tx1"/>
              </a:solidFill>
            </a:rPr>
            <a:t>Ingreso</a:t>
          </a:r>
        </a:p>
        <a:p>
          <a:endParaRPr lang="es-CO" sz="1800" dirty="0">
            <a:solidFill>
              <a:schemeClr val="tx1"/>
            </a:solidFill>
          </a:endParaRPr>
        </a:p>
        <a:p>
          <a:r>
            <a:rPr lang="es-CO" sz="1800" dirty="0">
              <a:solidFill>
                <a:schemeClr val="bg1"/>
              </a:solidFill>
            </a:rPr>
            <a:t>$80.038.940</a:t>
          </a:r>
          <a:endParaRPr lang="es-MX" sz="1800" dirty="0"/>
        </a:p>
      </dgm:t>
    </dgm:pt>
    <dgm:pt modelId="{12C1533C-32CB-AA45-AEC7-FF0472015B0F}" type="parTrans" cxnId="{36D56453-5BC3-FD4F-8014-8D9AF457CD32}">
      <dgm:prSet/>
      <dgm:spPr/>
      <dgm:t>
        <a:bodyPr/>
        <a:lstStyle/>
        <a:p>
          <a:endParaRPr lang="es-MX"/>
        </a:p>
      </dgm:t>
    </dgm:pt>
    <dgm:pt modelId="{EE9D2C69-5566-0144-8097-EF3BD57E39AD}" type="sibTrans" cxnId="{36D56453-5BC3-FD4F-8014-8D9AF457CD32}">
      <dgm:prSet/>
      <dgm:spPr/>
      <dgm:t>
        <a:bodyPr/>
        <a:lstStyle/>
        <a:p>
          <a:endParaRPr lang="es-MX"/>
        </a:p>
      </dgm:t>
    </dgm:pt>
    <dgm:pt modelId="{A103AF1B-B633-4D47-BBA9-B07ED6D9F4A7}">
      <dgm:prSet phldrT="[Texto]" custT="1"/>
      <dgm:spPr/>
      <dgm:t>
        <a:bodyPr/>
        <a:lstStyle/>
        <a:p>
          <a:r>
            <a:rPr lang="es-CO" sz="2400" dirty="0">
              <a:solidFill>
                <a:schemeClr val="tx1"/>
              </a:solidFill>
            </a:rPr>
            <a:t>Gasto</a:t>
          </a:r>
        </a:p>
        <a:p>
          <a:endParaRPr lang="es-CO" sz="1800" dirty="0">
            <a:solidFill>
              <a:schemeClr val="tx1"/>
            </a:solidFill>
          </a:endParaRPr>
        </a:p>
        <a:p>
          <a:r>
            <a:rPr lang="es-CO" sz="1800" dirty="0">
              <a:solidFill>
                <a:schemeClr val="bg1"/>
              </a:solidFill>
            </a:rPr>
            <a:t>$76.198.469</a:t>
          </a:r>
          <a:endParaRPr lang="es-MX" sz="1800" dirty="0"/>
        </a:p>
      </dgm:t>
    </dgm:pt>
    <dgm:pt modelId="{D836851A-5DDA-384B-B584-BE302531421F}" type="parTrans" cxnId="{7E72884B-E2D3-5A41-863F-2DAFFEA470CC}">
      <dgm:prSet/>
      <dgm:spPr/>
      <dgm:t>
        <a:bodyPr/>
        <a:lstStyle/>
        <a:p>
          <a:endParaRPr lang="es-MX"/>
        </a:p>
      </dgm:t>
    </dgm:pt>
    <dgm:pt modelId="{A25D3D68-57FD-C84D-8997-62AF1BA19EDF}" type="sibTrans" cxnId="{7E72884B-E2D3-5A41-863F-2DAFFEA470CC}">
      <dgm:prSet/>
      <dgm:spPr/>
      <dgm:t>
        <a:bodyPr/>
        <a:lstStyle/>
        <a:p>
          <a:endParaRPr lang="es-MX"/>
        </a:p>
      </dgm:t>
    </dgm:pt>
    <dgm:pt modelId="{E5280E31-61A8-1F45-ACE0-3666DE342408}">
      <dgm:prSet phldrT="[Texto]" custT="1"/>
      <dgm:spPr/>
      <dgm:t>
        <a:bodyPr/>
        <a:lstStyle/>
        <a:p>
          <a:endParaRPr lang="es-CO" sz="1800" dirty="0">
            <a:solidFill>
              <a:schemeClr val="bg1"/>
            </a:solidFill>
          </a:endParaRPr>
        </a:p>
        <a:p>
          <a:r>
            <a:rPr lang="es-CO" sz="2400" dirty="0">
              <a:solidFill>
                <a:schemeClr val="tx1"/>
              </a:solidFill>
            </a:rPr>
            <a:t>Excedente</a:t>
          </a:r>
        </a:p>
        <a:p>
          <a:endParaRPr lang="es-CO" sz="1800" dirty="0">
            <a:solidFill>
              <a:schemeClr val="tx1"/>
            </a:solidFill>
          </a:endParaRPr>
        </a:p>
        <a:p>
          <a:r>
            <a:rPr lang="es-CO" sz="1800" dirty="0">
              <a:solidFill>
                <a:schemeClr val="bg1"/>
              </a:solidFill>
            </a:rPr>
            <a:t>$3.840.471 – (4,8%)</a:t>
          </a:r>
        </a:p>
        <a:p>
          <a:endParaRPr lang="es-MX" sz="1800" dirty="0"/>
        </a:p>
      </dgm:t>
    </dgm:pt>
    <dgm:pt modelId="{9A2C7335-CA08-B74F-A14C-6680BE66B8B4}" type="parTrans" cxnId="{9B3B569A-D476-DB41-92EE-877A12DF9A81}">
      <dgm:prSet/>
      <dgm:spPr/>
      <dgm:t>
        <a:bodyPr/>
        <a:lstStyle/>
        <a:p>
          <a:endParaRPr lang="es-MX"/>
        </a:p>
      </dgm:t>
    </dgm:pt>
    <dgm:pt modelId="{A0B55531-6398-D644-A8B8-9C4312A84E0B}" type="sibTrans" cxnId="{9B3B569A-D476-DB41-92EE-877A12DF9A81}">
      <dgm:prSet/>
      <dgm:spPr/>
      <dgm:t>
        <a:bodyPr/>
        <a:lstStyle/>
        <a:p>
          <a:endParaRPr lang="es-MX"/>
        </a:p>
      </dgm:t>
    </dgm:pt>
    <dgm:pt modelId="{54D1BA95-388F-BA46-90B8-D90054F5AA00}" type="pres">
      <dgm:prSet presAssocID="{BE7CA66C-3095-EB4F-B8B9-C1639646F3E6}" presName="Name0" presStyleCnt="0">
        <dgm:presLayoutVars>
          <dgm:dir/>
          <dgm:resizeHandles val="exact"/>
        </dgm:presLayoutVars>
      </dgm:prSet>
      <dgm:spPr/>
    </dgm:pt>
    <dgm:pt modelId="{5B786D40-3FA5-AB49-B50F-6735A440E03B}" type="pres">
      <dgm:prSet presAssocID="{4743254B-12E2-4647-951A-B6C811709C41}" presName="node" presStyleLbl="node1" presStyleIdx="0" presStyleCnt="3">
        <dgm:presLayoutVars>
          <dgm:bulletEnabled val="1"/>
        </dgm:presLayoutVars>
      </dgm:prSet>
      <dgm:spPr/>
    </dgm:pt>
    <dgm:pt modelId="{D461B37F-5B24-A849-AB82-1C8333DB3009}" type="pres">
      <dgm:prSet presAssocID="{EE9D2C69-5566-0144-8097-EF3BD57E39AD}" presName="sibTrans" presStyleLbl="sibTrans2D1" presStyleIdx="0" presStyleCnt="2"/>
      <dgm:spPr/>
    </dgm:pt>
    <dgm:pt modelId="{C21EC576-9C96-244B-9A7F-B9BC197E5608}" type="pres">
      <dgm:prSet presAssocID="{EE9D2C69-5566-0144-8097-EF3BD57E39AD}" presName="connectorText" presStyleLbl="sibTrans2D1" presStyleIdx="0" presStyleCnt="2"/>
      <dgm:spPr/>
    </dgm:pt>
    <dgm:pt modelId="{4F23F13A-E4AE-0A4E-957E-FBF04DDA0A8D}" type="pres">
      <dgm:prSet presAssocID="{A103AF1B-B633-4D47-BBA9-B07ED6D9F4A7}" presName="node" presStyleLbl="node1" presStyleIdx="1" presStyleCnt="3">
        <dgm:presLayoutVars>
          <dgm:bulletEnabled val="1"/>
        </dgm:presLayoutVars>
      </dgm:prSet>
      <dgm:spPr/>
    </dgm:pt>
    <dgm:pt modelId="{BF9A2649-A7F9-174C-8ED5-AD9A272A1FB4}" type="pres">
      <dgm:prSet presAssocID="{A25D3D68-57FD-C84D-8997-62AF1BA19EDF}" presName="sibTrans" presStyleLbl="sibTrans2D1" presStyleIdx="1" presStyleCnt="2"/>
      <dgm:spPr/>
    </dgm:pt>
    <dgm:pt modelId="{B4E6C1AE-A61C-3C46-A2EF-7285309CB33B}" type="pres">
      <dgm:prSet presAssocID="{A25D3D68-57FD-C84D-8997-62AF1BA19EDF}" presName="connectorText" presStyleLbl="sibTrans2D1" presStyleIdx="1" presStyleCnt="2"/>
      <dgm:spPr/>
    </dgm:pt>
    <dgm:pt modelId="{97A6C0CA-A92F-2949-9715-552DB8F365F9}" type="pres">
      <dgm:prSet presAssocID="{E5280E31-61A8-1F45-ACE0-3666DE342408}" presName="node" presStyleLbl="node1" presStyleIdx="2" presStyleCnt="3">
        <dgm:presLayoutVars>
          <dgm:bulletEnabled val="1"/>
        </dgm:presLayoutVars>
      </dgm:prSet>
      <dgm:spPr/>
    </dgm:pt>
  </dgm:ptLst>
  <dgm:cxnLst>
    <dgm:cxn modelId="{7E72884B-E2D3-5A41-863F-2DAFFEA470CC}" srcId="{BE7CA66C-3095-EB4F-B8B9-C1639646F3E6}" destId="{A103AF1B-B633-4D47-BBA9-B07ED6D9F4A7}" srcOrd="1" destOrd="0" parTransId="{D836851A-5DDA-384B-B584-BE302531421F}" sibTransId="{A25D3D68-57FD-C84D-8997-62AF1BA19EDF}"/>
    <dgm:cxn modelId="{36D56453-5BC3-FD4F-8014-8D9AF457CD32}" srcId="{BE7CA66C-3095-EB4F-B8B9-C1639646F3E6}" destId="{4743254B-12E2-4647-951A-B6C811709C41}" srcOrd="0" destOrd="0" parTransId="{12C1533C-32CB-AA45-AEC7-FF0472015B0F}" sibTransId="{EE9D2C69-5566-0144-8097-EF3BD57E39AD}"/>
    <dgm:cxn modelId="{3FC82A65-2C15-BC4F-9233-8CA6774161A0}" type="presOf" srcId="{A25D3D68-57FD-C84D-8997-62AF1BA19EDF}" destId="{BF9A2649-A7F9-174C-8ED5-AD9A272A1FB4}" srcOrd="0" destOrd="0" presId="urn:microsoft.com/office/officeart/2005/8/layout/process1"/>
    <dgm:cxn modelId="{D5AB6B7A-8725-E845-A74C-5E58C85BED9C}" type="presOf" srcId="{EE9D2C69-5566-0144-8097-EF3BD57E39AD}" destId="{D461B37F-5B24-A849-AB82-1C8333DB3009}" srcOrd="0" destOrd="0" presId="urn:microsoft.com/office/officeart/2005/8/layout/process1"/>
    <dgm:cxn modelId="{EFDFE195-3371-A84D-A650-1A4906843A9E}" type="presOf" srcId="{E5280E31-61A8-1F45-ACE0-3666DE342408}" destId="{97A6C0CA-A92F-2949-9715-552DB8F365F9}" srcOrd="0" destOrd="0" presId="urn:microsoft.com/office/officeart/2005/8/layout/process1"/>
    <dgm:cxn modelId="{9B3B569A-D476-DB41-92EE-877A12DF9A81}" srcId="{BE7CA66C-3095-EB4F-B8B9-C1639646F3E6}" destId="{E5280E31-61A8-1F45-ACE0-3666DE342408}" srcOrd="2" destOrd="0" parTransId="{9A2C7335-CA08-B74F-A14C-6680BE66B8B4}" sibTransId="{A0B55531-6398-D644-A8B8-9C4312A84E0B}"/>
    <dgm:cxn modelId="{741CE69A-D2DB-F54C-842B-F159D38EE5B6}" type="presOf" srcId="{EE9D2C69-5566-0144-8097-EF3BD57E39AD}" destId="{C21EC576-9C96-244B-9A7F-B9BC197E5608}" srcOrd="1" destOrd="0" presId="urn:microsoft.com/office/officeart/2005/8/layout/process1"/>
    <dgm:cxn modelId="{D86F68A1-8BA2-1B45-9EB5-CC4E71C33324}" type="presOf" srcId="{A103AF1B-B633-4D47-BBA9-B07ED6D9F4A7}" destId="{4F23F13A-E4AE-0A4E-957E-FBF04DDA0A8D}" srcOrd="0" destOrd="0" presId="urn:microsoft.com/office/officeart/2005/8/layout/process1"/>
    <dgm:cxn modelId="{451AC5A3-511C-CB45-A5CB-CFEB94DFF4AA}" type="presOf" srcId="{4743254B-12E2-4647-951A-B6C811709C41}" destId="{5B786D40-3FA5-AB49-B50F-6735A440E03B}" srcOrd="0" destOrd="0" presId="urn:microsoft.com/office/officeart/2005/8/layout/process1"/>
    <dgm:cxn modelId="{642151B4-3A5C-9D49-AB15-5605CB6ED2F4}" type="presOf" srcId="{A25D3D68-57FD-C84D-8997-62AF1BA19EDF}" destId="{B4E6C1AE-A61C-3C46-A2EF-7285309CB33B}" srcOrd="1" destOrd="0" presId="urn:microsoft.com/office/officeart/2005/8/layout/process1"/>
    <dgm:cxn modelId="{7076B9CA-2B0F-D449-B6CA-C048D7A986F8}" type="presOf" srcId="{BE7CA66C-3095-EB4F-B8B9-C1639646F3E6}" destId="{54D1BA95-388F-BA46-90B8-D90054F5AA00}" srcOrd="0" destOrd="0" presId="urn:microsoft.com/office/officeart/2005/8/layout/process1"/>
    <dgm:cxn modelId="{0973F6A9-3105-F54B-ABF6-92034CDC8345}" type="presParOf" srcId="{54D1BA95-388F-BA46-90B8-D90054F5AA00}" destId="{5B786D40-3FA5-AB49-B50F-6735A440E03B}" srcOrd="0" destOrd="0" presId="urn:microsoft.com/office/officeart/2005/8/layout/process1"/>
    <dgm:cxn modelId="{B27619A8-402B-8449-9F3F-66E20C2DCB45}" type="presParOf" srcId="{54D1BA95-388F-BA46-90B8-D90054F5AA00}" destId="{D461B37F-5B24-A849-AB82-1C8333DB3009}" srcOrd="1" destOrd="0" presId="urn:microsoft.com/office/officeart/2005/8/layout/process1"/>
    <dgm:cxn modelId="{B599CDA2-9BB4-1043-81AF-56BF60D76202}" type="presParOf" srcId="{D461B37F-5B24-A849-AB82-1C8333DB3009}" destId="{C21EC576-9C96-244B-9A7F-B9BC197E5608}" srcOrd="0" destOrd="0" presId="urn:microsoft.com/office/officeart/2005/8/layout/process1"/>
    <dgm:cxn modelId="{DF28355A-DB4A-4542-BB5D-757357916260}" type="presParOf" srcId="{54D1BA95-388F-BA46-90B8-D90054F5AA00}" destId="{4F23F13A-E4AE-0A4E-957E-FBF04DDA0A8D}" srcOrd="2" destOrd="0" presId="urn:microsoft.com/office/officeart/2005/8/layout/process1"/>
    <dgm:cxn modelId="{EACD723A-2E33-E04F-8E99-79CB912AFA18}" type="presParOf" srcId="{54D1BA95-388F-BA46-90B8-D90054F5AA00}" destId="{BF9A2649-A7F9-174C-8ED5-AD9A272A1FB4}" srcOrd="3" destOrd="0" presId="urn:microsoft.com/office/officeart/2005/8/layout/process1"/>
    <dgm:cxn modelId="{7B33569D-6E8D-3447-AB37-A4A6A12C023D}" type="presParOf" srcId="{BF9A2649-A7F9-174C-8ED5-AD9A272A1FB4}" destId="{B4E6C1AE-A61C-3C46-A2EF-7285309CB33B}" srcOrd="0" destOrd="0" presId="urn:microsoft.com/office/officeart/2005/8/layout/process1"/>
    <dgm:cxn modelId="{77B80F8B-FC55-BB44-9BBF-2B980CC897D0}" type="presParOf" srcId="{54D1BA95-388F-BA46-90B8-D90054F5AA00}" destId="{97A6C0CA-A92F-2949-9715-552DB8F365F9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E7CA66C-3095-EB4F-B8B9-C1639646F3E6}" type="doc">
      <dgm:prSet loTypeId="urn:microsoft.com/office/officeart/2005/8/layout/default" loCatId="" qsTypeId="urn:microsoft.com/office/officeart/2005/8/quickstyle/3d2" qsCatId="3D" csTypeId="urn:microsoft.com/office/officeart/2005/8/colors/colorful1" csCatId="colorful" phldr="1"/>
      <dgm:spPr/>
    </dgm:pt>
    <dgm:pt modelId="{4743254B-12E2-4647-951A-B6C811709C41}">
      <dgm:prSet phldrT="[Texto]" custT="1"/>
      <dgm:spPr/>
      <dgm:t>
        <a:bodyPr/>
        <a:lstStyle/>
        <a:p>
          <a:r>
            <a:rPr lang="es-CO" sz="2000" dirty="0">
              <a:solidFill>
                <a:schemeClr val="bg1"/>
              </a:solidFill>
            </a:rPr>
            <a:t>1. Tres proyectos financiados* </a:t>
          </a:r>
        </a:p>
        <a:p>
          <a:endParaRPr lang="es-CO" sz="2000" dirty="0">
            <a:solidFill>
              <a:schemeClr val="bg1"/>
            </a:solidFill>
          </a:endParaRPr>
        </a:p>
        <a:p>
          <a:r>
            <a:rPr lang="es-CO" sz="2000" dirty="0" err="1">
              <a:solidFill>
                <a:schemeClr val="bg1"/>
              </a:solidFill>
            </a:rPr>
            <a:t>Mincultura</a:t>
          </a:r>
          <a:r>
            <a:rPr lang="es-CO" sz="2000" dirty="0">
              <a:solidFill>
                <a:schemeClr val="bg1"/>
              </a:solidFill>
            </a:rPr>
            <a:t> (1) – USO (2)</a:t>
          </a:r>
        </a:p>
        <a:p>
          <a:endParaRPr lang="es-CO" sz="2000" dirty="0">
            <a:solidFill>
              <a:schemeClr val="bg1"/>
            </a:solidFill>
          </a:endParaRPr>
        </a:p>
        <a:p>
          <a:r>
            <a:rPr lang="es-CO" sz="2000" dirty="0">
              <a:solidFill>
                <a:schemeClr val="bg1"/>
              </a:solidFill>
            </a:rPr>
            <a:t>2022: Dos (2)</a:t>
          </a:r>
          <a:endParaRPr lang="es-MX" sz="1600" dirty="0">
            <a:solidFill>
              <a:schemeClr val="bg1"/>
            </a:solidFill>
          </a:endParaRPr>
        </a:p>
      </dgm:t>
    </dgm:pt>
    <dgm:pt modelId="{12C1533C-32CB-AA45-AEC7-FF0472015B0F}" type="parTrans" cxnId="{36D56453-5BC3-FD4F-8014-8D9AF457CD32}">
      <dgm:prSet/>
      <dgm:spPr/>
      <dgm:t>
        <a:bodyPr/>
        <a:lstStyle/>
        <a:p>
          <a:endParaRPr lang="es-MX"/>
        </a:p>
      </dgm:t>
    </dgm:pt>
    <dgm:pt modelId="{EE9D2C69-5566-0144-8097-EF3BD57E39AD}" type="sibTrans" cxnId="{36D56453-5BC3-FD4F-8014-8D9AF457CD32}">
      <dgm:prSet/>
      <dgm:spPr/>
      <dgm:t>
        <a:bodyPr/>
        <a:lstStyle/>
        <a:p>
          <a:endParaRPr lang="es-MX"/>
        </a:p>
      </dgm:t>
    </dgm:pt>
    <dgm:pt modelId="{A103AF1B-B633-4D47-BBA9-B07ED6D9F4A7}">
      <dgm:prSet phldrT="[Texto]" custT="1"/>
      <dgm:spPr/>
      <dgm:t>
        <a:bodyPr/>
        <a:lstStyle/>
        <a:p>
          <a:r>
            <a:rPr lang="es-CO" sz="2000" dirty="0">
              <a:solidFill>
                <a:schemeClr val="bg1"/>
              </a:solidFill>
            </a:rPr>
            <a:t>2. Aumento de los ingresos 80%</a:t>
          </a:r>
        </a:p>
        <a:p>
          <a:endParaRPr lang="es-CO" sz="2000" dirty="0">
            <a:solidFill>
              <a:schemeClr val="bg1"/>
            </a:solidFill>
          </a:endParaRPr>
        </a:p>
        <a:p>
          <a:r>
            <a:rPr lang="es-CO" sz="2000" dirty="0">
              <a:solidFill>
                <a:schemeClr val="bg1"/>
              </a:solidFill>
            </a:rPr>
            <a:t>2022: $44.500.000</a:t>
          </a:r>
        </a:p>
        <a:p>
          <a:r>
            <a:rPr lang="es-CO" sz="2000" dirty="0">
              <a:solidFill>
                <a:schemeClr val="bg1"/>
              </a:solidFill>
            </a:rPr>
            <a:t>2023: $80.038.940</a:t>
          </a:r>
        </a:p>
        <a:p>
          <a:endParaRPr lang="es-CO" sz="2000" dirty="0">
            <a:solidFill>
              <a:schemeClr val="bg1"/>
            </a:solidFill>
          </a:endParaRPr>
        </a:p>
      </dgm:t>
    </dgm:pt>
    <dgm:pt modelId="{D836851A-5DDA-384B-B584-BE302531421F}" type="parTrans" cxnId="{7E72884B-E2D3-5A41-863F-2DAFFEA470CC}">
      <dgm:prSet/>
      <dgm:spPr/>
      <dgm:t>
        <a:bodyPr/>
        <a:lstStyle/>
        <a:p>
          <a:endParaRPr lang="es-MX"/>
        </a:p>
      </dgm:t>
    </dgm:pt>
    <dgm:pt modelId="{A25D3D68-57FD-C84D-8997-62AF1BA19EDF}" type="sibTrans" cxnId="{7E72884B-E2D3-5A41-863F-2DAFFEA470CC}">
      <dgm:prSet/>
      <dgm:spPr/>
      <dgm:t>
        <a:bodyPr/>
        <a:lstStyle/>
        <a:p>
          <a:endParaRPr lang="es-MX"/>
        </a:p>
      </dgm:t>
    </dgm:pt>
    <dgm:pt modelId="{E5280E31-61A8-1F45-ACE0-3666DE342408}">
      <dgm:prSet phldrT="[Texto]" custT="1"/>
      <dgm:spPr/>
      <dgm:t>
        <a:bodyPr/>
        <a:lstStyle/>
        <a:p>
          <a:r>
            <a:rPr lang="es-CO" sz="1800" dirty="0">
              <a:solidFill>
                <a:schemeClr val="bg1"/>
              </a:solidFill>
            </a:rPr>
            <a:t>3. Financiadores</a:t>
          </a:r>
        </a:p>
        <a:p>
          <a:endParaRPr lang="es-CO" sz="1800" dirty="0">
            <a:solidFill>
              <a:schemeClr val="bg1"/>
            </a:solidFill>
          </a:endParaRPr>
        </a:p>
        <a:p>
          <a:r>
            <a:rPr lang="es-CO" sz="1600" dirty="0">
              <a:solidFill>
                <a:schemeClr val="bg1"/>
              </a:solidFill>
            </a:rPr>
            <a:t>2022: </a:t>
          </a:r>
          <a:r>
            <a:rPr lang="es-CO" sz="1600" dirty="0" err="1">
              <a:solidFill>
                <a:schemeClr val="bg1"/>
              </a:solidFill>
            </a:rPr>
            <a:t>Mincultura</a:t>
          </a:r>
          <a:r>
            <a:rPr lang="es-CO" sz="1600" dirty="0">
              <a:solidFill>
                <a:schemeClr val="bg1"/>
              </a:solidFill>
            </a:rPr>
            <a:t> (44%) – USO (56%)</a:t>
          </a:r>
        </a:p>
        <a:p>
          <a:r>
            <a:rPr lang="es-CO" sz="1600" dirty="0">
              <a:solidFill>
                <a:schemeClr val="bg1"/>
              </a:solidFill>
            </a:rPr>
            <a:t>2023: </a:t>
          </a:r>
          <a:r>
            <a:rPr lang="es-CO" sz="1600" dirty="0" err="1">
              <a:solidFill>
                <a:schemeClr val="bg1"/>
              </a:solidFill>
            </a:rPr>
            <a:t>Mincultura</a:t>
          </a:r>
          <a:r>
            <a:rPr lang="es-CO" sz="1600" dirty="0">
              <a:solidFill>
                <a:schemeClr val="bg1"/>
              </a:solidFill>
            </a:rPr>
            <a:t> (33%) – USO (67%)</a:t>
          </a:r>
          <a:endParaRPr lang="es-MX" sz="1600" dirty="0">
            <a:solidFill>
              <a:schemeClr val="bg1"/>
            </a:solidFill>
          </a:endParaRPr>
        </a:p>
      </dgm:t>
    </dgm:pt>
    <dgm:pt modelId="{9A2C7335-CA08-B74F-A14C-6680BE66B8B4}" type="parTrans" cxnId="{9B3B569A-D476-DB41-92EE-877A12DF9A81}">
      <dgm:prSet/>
      <dgm:spPr/>
      <dgm:t>
        <a:bodyPr/>
        <a:lstStyle/>
        <a:p>
          <a:endParaRPr lang="es-MX"/>
        </a:p>
      </dgm:t>
    </dgm:pt>
    <dgm:pt modelId="{A0B55531-6398-D644-A8B8-9C4312A84E0B}" type="sibTrans" cxnId="{9B3B569A-D476-DB41-92EE-877A12DF9A81}">
      <dgm:prSet/>
      <dgm:spPr/>
      <dgm:t>
        <a:bodyPr/>
        <a:lstStyle/>
        <a:p>
          <a:endParaRPr lang="es-MX"/>
        </a:p>
      </dgm:t>
    </dgm:pt>
    <dgm:pt modelId="{596D0FA9-7276-3F4E-9043-1EBE1CA2BE6A}">
      <dgm:prSet custT="1"/>
      <dgm:spPr/>
      <dgm:t>
        <a:bodyPr/>
        <a:lstStyle/>
        <a:p>
          <a:r>
            <a:rPr lang="es-CO" sz="1800" dirty="0">
              <a:solidFill>
                <a:schemeClr val="bg1"/>
              </a:solidFill>
            </a:rPr>
            <a:t>4. Una tasa de excedente </a:t>
          </a:r>
        </a:p>
        <a:p>
          <a:endParaRPr lang="es-CO" sz="1800" dirty="0">
            <a:solidFill>
              <a:schemeClr val="bg1"/>
            </a:solidFill>
          </a:endParaRPr>
        </a:p>
        <a:p>
          <a:r>
            <a:rPr lang="es-CO" sz="1800" dirty="0">
              <a:solidFill>
                <a:schemeClr val="bg1"/>
              </a:solidFill>
            </a:rPr>
            <a:t>(4,4% - 4,8%)</a:t>
          </a:r>
          <a:endParaRPr lang="es-MX" sz="1800" dirty="0"/>
        </a:p>
      </dgm:t>
    </dgm:pt>
    <dgm:pt modelId="{ED933659-DE4B-F64D-A2F2-CC4BC850EF22}" type="parTrans" cxnId="{BBE2E6A9-4153-364C-A5FA-E6CA0E91199F}">
      <dgm:prSet/>
      <dgm:spPr/>
    </dgm:pt>
    <dgm:pt modelId="{22F18CDA-D354-DB41-81AA-E78C5FD37C57}" type="sibTrans" cxnId="{BBE2E6A9-4153-364C-A5FA-E6CA0E91199F}">
      <dgm:prSet/>
      <dgm:spPr/>
    </dgm:pt>
    <dgm:pt modelId="{0E038A77-BEE9-DE41-A34C-DA78A2C19023}" type="pres">
      <dgm:prSet presAssocID="{BE7CA66C-3095-EB4F-B8B9-C1639646F3E6}" presName="diagram" presStyleCnt="0">
        <dgm:presLayoutVars>
          <dgm:dir/>
          <dgm:resizeHandles val="exact"/>
        </dgm:presLayoutVars>
      </dgm:prSet>
      <dgm:spPr/>
    </dgm:pt>
    <dgm:pt modelId="{EBA388D5-4A93-5647-B56B-D54388821A42}" type="pres">
      <dgm:prSet presAssocID="{4743254B-12E2-4647-951A-B6C811709C41}" presName="node" presStyleLbl="node1" presStyleIdx="0" presStyleCnt="4">
        <dgm:presLayoutVars>
          <dgm:bulletEnabled val="1"/>
        </dgm:presLayoutVars>
      </dgm:prSet>
      <dgm:spPr/>
    </dgm:pt>
    <dgm:pt modelId="{9C9B0E5D-9EB6-B845-B71D-797FEF8CB15C}" type="pres">
      <dgm:prSet presAssocID="{EE9D2C69-5566-0144-8097-EF3BD57E39AD}" presName="sibTrans" presStyleCnt="0"/>
      <dgm:spPr/>
    </dgm:pt>
    <dgm:pt modelId="{8E92E598-97FF-ED4A-B10F-D841318EB217}" type="pres">
      <dgm:prSet presAssocID="{A103AF1B-B633-4D47-BBA9-B07ED6D9F4A7}" presName="node" presStyleLbl="node1" presStyleIdx="1" presStyleCnt="4">
        <dgm:presLayoutVars>
          <dgm:bulletEnabled val="1"/>
        </dgm:presLayoutVars>
      </dgm:prSet>
      <dgm:spPr/>
    </dgm:pt>
    <dgm:pt modelId="{FB72771B-A25D-044E-90EB-9EBEAFE7990F}" type="pres">
      <dgm:prSet presAssocID="{A25D3D68-57FD-C84D-8997-62AF1BA19EDF}" presName="sibTrans" presStyleCnt="0"/>
      <dgm:spPr/>
    </dgm:pt>
    <dgm:pt modelId="{E30E5D31-BE7E-9B4B-B6D5-030E9D40037D}" type="pres">
      <dgm:prSet presAssocID="{E5280E31-61A8-1F45-ACE0-3666DE342408}" presName="node" presStyleLbl="node1" presStyleIdx="2" presStyleCnt="4">
        <dgm:presLayoutVars>
          <dgm:bulletEnabled val="1"/>
        </dgm:presLayoutVars>
      </dgm:prSet>
      <dgm:spPr/>
    </dgm:pt>
    <dgm:pt modelId="{E2E43E66-07B6-E94C-961D-D9288064FAB5}" type="pres">
      <dgm:prSet presAssocID="{A0B55531-6398-D644-A8B8-9C4312A84E0B}" presName="sibTrans" presStyleCnt="0"/>
      <dgm:spPr/>
    </dgm:pt>
    <dgm:pt modelId="{EF0DEF2C-CC6F-6843-80A1-22123C6B0753}" type="pres">
      <dgm:prSet presAssocID="{596D0FA9-7276-3F4E-9043-1EBE1CA2BE6A}" presName="node" presStyleLbl="node1" presStyleIdx="3" presStyleCnt="4">
        <dgm:presLayoutVars>
          <dgm:bulletEnabled val="1"/>
        </dgm:presLayoutVars>
      </dgm:prSet>
      <dgm:spPr/>
    </dgm:pt>
  </dgm:ptLst>
  <dgm:cxnLst>
    <dgm:cxn modelId="{B93D6C13-ECE2-0A49-A880-7345E5082A1D}" type="presOf" srcId="{E5280E31-61A8-1F45-ACE0-3666DE342408}" destId="{E30E5D31-BE7E-9B4B-B6D5-030E9D40037D}" srcOrd="0" destOrd="0" presId="urn:microsoft.com/office/officeart/2005/8/layout/default"/>
    <dgm:cxn modelId="{0CEEFA1D-E482-B140-965F-6C9F2EA081FF}" type="presOf" srcId="{4743254B-12E2-4647-951A-B6C811709C41}" destId="{EBA388D5-4A93-5647-B56B-D54388821A42}" srcOrd="0" destOrd="0" presId="urn:microsoft.com/office/officeart/2005/8/layout/default"/>
    <dgm:cxn modelId="{7E72884B-E2D3-5A41-863F-2DAFFEA470CC}" srcId="{BE7CA66C-3095-EB4F-B8B9-C1639646F3E6}" destId="{A103AF1B-B633-4D47-BBA9-B07ED6D9F4A7}" srcOrd="1" destOrd="0" parTransId="{D836851A-5DDA-384B-B584-BE302531421F}" sibTransId="{A25D3D68-57FD-C84D-8997-62AF1BA19EDF}"/>
    <dgm:cxn modelId="{36D56453-5BC3-FD4F-8014-8D9AF457CD32}" srcId="{BE7CA66C-3095-EB4F-B8B9-C1639646F3E6}" destId="{4743254B-12E2-4647-951A-B6C811709C41}" srcOrd="0" destOrd="0" parTransId="{12C1533C-32CB-AA45-AEC7-FF0472015B0F}" sibTransId="{EE9D2C69-5566-0144-8097-EF3BD57E39AD}"/>
    <dgm:cxn modelId="{5E411294-1D16-6F42-8FCC-91A81201D9A5}" type="presOf" srcId="{A103AF1B-B633-4D47-BBA9-B07ED6D9F4A7}" destId="{8E92E598-97FF-ED4A-B10F-D841318EB217}" srcOrd="0" destOrd="0" presId="urn:microsoft.com/office/officeart/2005/8/layout/default"/>
    <dgm:cxn modelId="{9B3B569A-D476-DB41-92EE-877A12DF9A81}" srcId="{BE7CA66C-3095-EB4F-B8B9-C1639646F3E6}" destId="{E5280E31-61A8-1F45-ACE0-3666DE342408}" srcOrd="2" destOrd="0" parTransId="{9A2C7335-CA08-B74F-A14C-6680BE66B8B4}" sibTransId="{A0B55531-6398-D644-A8B8-9C4312A84E0B}"/>
    <dgm:cxn modelId="{BBE2E6A9-4153-364C-A5FA-E6CA0E91199F}" srcId="{BE7CA66C-3095-EB4F-B8B9-C1639646F3E6}" destId="{596D0FA9-7276-3F4E-9043-1EBE1CA2BE6A}" srcOrd="3" destOrd="0" parTransId="{ED933659-DE4B-F64D-A2F2-CC4BC850EF22}" sibTransId="{22F18CDA-D354-DB41-81AA-E78C5FD37C57}"/>
    <dgm:cxn modelId="{276A33B3-F9CA-F74E-9DE0-B725403AF96E}" type="presOf" srcId="{BE7CA66C-3095-EB4F-B8B9-C1639646F3E6}" destId="{0E038A77-BEE9-DE41-A34C-DA78A2C19023}" srcOrd="0" destOrd="0" presId="urn:microsoft.com/office/officeart/2005/8/layout/default"/>
    <dgm:cxn modelId="{210B9CB4-803D-A54B-9E1B-37AC28D6D42C}" type="presOf" srcId="{596D0FA9-7276-3F4E-9043-1EBE1CA2BE6A}" destId="{EF0DEF2C-CC6F-6843-80A1-22123C6B0753}" srcOrd="0" destOrd="0" presId="urn:microsoft.com/office/officeart/2005/8/layout/default"/>
    <dgm:cxn modelId="{72849F91-EDBE-574E-B3ED-838D3B15E175}" type="presParOf" srcId="{0E038A77-BEE9-DE41-A34C-DA78A2C19023}" destId="{EBA388D5-4A93-5647-B56B-D54388821A42}" srcOrd="0" destOrd="0" presId="urn:microsoft.com/office/officeart/2005/8/layout/default"/>
    <dgm:cxn modelId="{C85DA8DC-BF9F-A44A-8271-95E001A216CF}" type="presParOf" srcId="{0E038A77-BEE9-DE41-A34C-DA78A2C19023}" destId="{9C9B0E5D-9EB6-B845-B71D-797FEF8CB15C}" srcOrd="1" destOrd="0" presId="urn:microsoft.com/office/officeart/2005/8/layout/default"/>
    <dgm:cxn modelId="{09D438BD-0B8E-C44B-96C5-CE61A7EF49BE}" type="presParOf" srcId="{0E038A77-BEE9-DE41-A34C-DA78A2C19023}" destId="{8E92E598-97FF-ED4A-B10F-D841318EB217}" srcOrd="2" destOrd="0" presId="urn:microsoft.com/office/officeart/2005/8/layout/default"/>
    <dgm:cxn modelId="{84106F36-E6B7-954A-B902-C04B8F612A4E}" type="presParOf" srcId="{0E038A77-BEE9-DE41-A34C-DA78A2C19023}" destId="{FB72771B-A25D-044E-90EB-9EBEAFE7990F}" srcOrd="3" destOrd="0" presId="urn:microsoft.com/office/officeart/2005/8/layout/default"/>
    <dgm:cxn modelId="{7C06B3A3-3E1E-CA4C-8A16-AD3D07377182}" type="presParOf" srcId="{0E038A77-BEE9-DE41-A34C-DA78A2C19023}" destId="{E30E5D31-BE7E-9B4B-B6D5-030E9D40037D}" srcOrd="4" destOrd="0" presId="urn:microsoft.com/office/officeart/2005/8/layout/default"/>
    <dgm:cxn modelId="{33129A02-343A-4344-B4A4-BA5A574FC322}" type="presParOf" srcId="{0E038A77-BEE9-DE41-A34C-DA78A2C19023}" destId="{E2E43E66-07B6-E94C-961D-D9288064FAB5}" srcOrd="5" destOrd="0" presId="urn:microsoft.com/office/officeart/2005/8/layout/default"/>
    <dgm:cxn modelId="{4E4DAB58-CBC9-4943-8046-71F156BC6540}" type="presParOf" srcId="{0E038A77-BEE9-DE41-A34C-DA78A2C19023}" destId="{EF0DEF2C-CC6F-6843-80A1-22123C6B0753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91B479-9255-6F46-95AE-0E02D49C00B8}">
      <dsp:nvSpPr>
        <dsp:cNvPr id="0" name=""/>
        <dsp:cNvSpPr/>
      </dsp:nvSpPr>
      <dsp:spPr>
        <a:xfrm>
          <a:off x="3892088" y="1909"/>
          <a:ext cx="2217073" cy="11085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400" kern="1200" dirty="0">
              <a:solidFill>
                <a:schemeClr val="tx1"/>
              </a:solidFill>
            </a:rPr>
            <a:t>1. Danzando</a:t>
          </a:r>
        </a:p>
      </dsp:txBody>
      <dsp:txXfrm>
        <a:off x="3924556" y="34377"/>
        <a:ext cx="2152137" cy="1043600"/>
      </dsp:txXfrm>
    </dsp:sp>
    <dsp:sp modelId="{58E6C9CD-229B-644A-B298-2532FBB300F9}">
      <dsp:nvSpPr>
        <dsp:cNvPr id="0" name=""/>
        <dsp:cNvSpPr/>
      </dsp:nvSpPr>
      <dsp:spPr>
        <a:xfrm rot="2700000">
          <a:off x="5487806" y="1427119"/>
          <a:ext cx="1155507" cy="387987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1700" kern="1200"/>
        </a:p>
      </dsp:txBody>
      <dsp:txXfrm>
        <a:off x="5604202" y="1504716"/>
        <a:ext cx="922715" cy="232793"/>
      </dsp:txXfrm>
    </dsp:sp>
    <dsp:sp modelId="{D348619D-530F-EF42-BA55-7619572C51B4}">
      <dsp:nvSpPr>
        <dsp:cNvPr id="0" name=""/>
        <dsp:cNvSpPr/>
      </dsp:nvSpPr>
      <dsp:spPr>
        <a:xfrm>
          <a:off x="6021959" y="2131781"/>
          <a:ext cx="2217073" cy="11085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3"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400" kern="1200" dirty="0">
              <a:solidFill>
                <a:schemeClr val="tx1"/>
              </a:solidFill>
            </a:rPr>
            <a:t>2. Video</a:t>
          </a:r>
        </a:p>
      </dsp:txBody>
      <dsp:txXfrm>
        <a:off x="6054427" y="2164249"/>
        <a:ext cx="2152137" cy="1043600"/>
      </dsp:txXfrm>
    </dsp:sp>
    <dsp:sp modelId="{AFB4B1B5-4C44-BA4E-911A-BE5005BA135C}">
      <dsp:nvSpPr>
        <dsp:cNvPr id="0" name=""/>
        <dsp:cNvSpPr/>
      </dsp:nvSpPr>
      <dsp:spPr>
        <a:xfrm rot="8100000">
          <a:off x="5487806" y="3556991"/>
          <a:ext cx="1155507" cy="387987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1700" kern="1200"/>
        </a:p>
      </dsp:txBody>
      <dsp:txXfrm rot="10800000">
        <a:off x="5604202" y="3634588"/>
        <a:ext cx="922715" cy="232793"/>
      </dsp:txXfrm>
    </dsp:sp>
    <dsp:sp modelId="{D349209D-C9E1-814D-AFBB-62B47C03A8A7}">
      <dsp:nvSpPr>
        <dsp:cNvPr id="0" name=""/>
        <dsp:cNvSpPr/>
      </dsp:nvSpPr>
      <dsp:spPr>
        <a:xfrm>
          <a:off x="3892088" y="4261652"/>
          <a:ext cx="2217073" cy="11085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4"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400" kern="1200" dirty="0">
              <a:solidFill>
                <a:schemeClr val="tx1"/>
              </a:solidFill>
            </a:rPr>
            <a:t>3. LoH</a:t>
          </a:r>
        </a:p>
      </dsp:txBody>
      <dsp:txXfrm>
        <a:off x="3924556" y="4294120"/>
        <a:ext cx="2152137" cy="1043600"/>
      </dsp:txXfrm>
    </dsp:sp>
    <dsp:sp modelId="{0D924504-0D6E-584F-B0F3-105A8B48A093}">
      <dsp:nvSpPr>
        <dsp:cNvPr id="0" name=""/>
        <dsp:cNvSpPr/>
      </dsp:nvSpPr>
      <dsp:spPr>
        <a:xfrm rot="13500000">
          <a:off x="3357935" y="3556991"/>
          <a:ext cx="1155507" cy="387987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1700" kern="1200"/>
        </a:p>
      </dsp:txBody>
      <dsp:txXfrm rot="10800000">
        <a:off x="3474331" y="3634588"/>
        <a:ext cx="922715" cy="232793"/>
      </dsp:txXfrm>
    </dsp:sp>
    <dsp:sp modelId="{2CAC31D1-4401-D346-B995-040C4913D957}">
      <dsp:nvSpPr>
        <dsp:cNvPr id="0" name=""/>
        <dsp:cNvSpPr/>
      </dsp:nvSpPr>
      <dsp:spPr>
        <a:xfrm>
          <a:off x="1762216" y="2131781"/>
          <a:ext cx="2217073" cy="11085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5"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400" kern="1200" dirty="0">
              <a:solidFill>
                <a:schemeClr val="tx1"/>
              </a:solidFill>
            </a:rPr>
            <a:t>4. Cátedra</a:t>
          </a:r>
        </a:p>
      </dsp:txBody>
      <dsp:txXfrm>
        <a:off x="1794684" y="2164249"/>
        <a:ext cx="2152137" cy="1043600"/>
      </dsp:txXfrm>
    </dsp:sp>
    <dsp:sp modelId="{779E6BAA-64B9-8342-8C68-358E1E4B1619}">
      <dsp:nvSpPr>
        <dsp:cNvPr id="0" name=""/>
        <dsp:cNvSpPr/>
      </dsp:nvSpPr>
      <dsp:spPr>
        <a:xfrm rot="18900000">
          <a:off x="3357935" y="1427119"/>
          <a:ext cx="1155507" cy="387987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1700" kern="1200"/>
        </a:p>
      </dsp:txBody>
      <dsp:txXfrm>
        <a:off x="3474331" y="1504716"/>
        <a:ext cx="922715" cy="23279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5B3F71-A89D-6048-A422-C3ADB248974E}">
      <dsp:nvSpPr>
        <dsp:cNvPr id="0" name=""/>
        <dsp:cNvSpPr/>
      </dsp:nvSpPr>
      <dsp:spPr>
        <a:xfrm>
          <a:off x="2070503" y="-38802"/>
          <a:ext cx="5845955" cy="5845955"/>
        </a:xfrm>
        <a:prstGeom prst="circularArrow">
          <a:avLst>
            <a:gd name="adj1" fmla="val 5544"/>
            <a:gd name="adj2" fmla="val 330680"/>
            <a:gd name="adj3" fmla="val 13740147"/>
            <a:gd name="adj4" fmla="val 17407777"/>
            <a:gd name="adj5" fmla="val 5757"/>
          </a:avLst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tint val="40000"/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81A91DE0-3457-C84E-BCF2-6F54C9C76DB4}">
      <dsp:nvSpPr>
        <dsp:cNvPr id="0" name=""/>
        <dsp:cNvSpPr/>
      </dsp:nvSpPr>
      <dsp:spPr>
        <a:xfrm>
          <a:off x="3603694" y="585"/>
          <a:ext cx="2779574" cy="1389787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kern="1200" dirty="0">
              <a:solidFill>
                <a:schemeClr val="bg1"/>
              </a:solidFill>
            </a:rPr>
            <a:t>Danzando (22)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2000" kern="1200" dirty="0">
            <a:solidFill>
              <a:schemeClr val="bg1"/>
            </a:solidFill>
          </a:endParaRP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b="0" i="0" u="none" kern="1200" dirty="0">
              <a:solidFill>
                <a:schemeClr val="bg1"/>
              </a:solidFill>
            </a:rPr>
            <a:t>$7.674.640 </a:t>
          </a:r>
          <a:endParaRPr lang="es-MX" sz="2000" kern="1200" dirty="0">
            <a:solidFill>
              <a:schemeClr val="bg1"/>
            </a:solidFill>
          </a:endParaRPr>
        </a:p>
      </dsp:txBody>
      <dsp:txXfrm>
        <a:off x="3671538" y="68429"/>
        <a:ext cx="2643886" cy="1254099"/>
      </dsp:txXfrm>
    </dsp:sp>
    <dsp:sp modelId="{87138B1D-507A-184D-9244-B1EDF3E734FB}">
      <dsp:nvSpPr>
        <dsp:cNvPr id="0" name=""/>
        <dsp:cNvSpPr/>
      </dsp:nvSpPr>
      <dsp:spPr>
        <a:xfrm>
          <a:off x="5974625" y="1723167"/>
          <a:ext cx="2779574" cy="1389787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3"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kern="1200" dirty="0">
              <a:solidFill>
                <a:schemeClr val="bg1"/>
              </a:solidFill>
            </a:rPr>
            <a:t>1. Danzando (23)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2000" kern="1200" dirty="0">
            <a:solidFill>
              <a:schemeClr val="bg1"/>
            </a:solidFill>
          </a:endParaRP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b="0" i="0" u="none" kern="1200" dirty="0">
              <a:solidFill>
                <a:schemeClr val="bg1"/>
              </a:solidFill>
            </a:rPr>
            <a:t>$26.536.440</a:t>
          </a:r>
          <a:endParaRPr lang="es-MX" sz="2000" kern="1200" dirty="0">
            <a:solidFill>
              <a:schemeClr val="bg1"/>
            </a:solidFill>
          </a:endParaRPr>
        </a:p>
      </dsp:txBody>
      <dsp:txXfrm>
        <a:off x="6042469" y="1791011"/>
        <a:ext cx="2643886" cy="1254099"/>
      </dsp:txXfrm>
    </dsp:sp>
    <dsp:sp modelId="{3DC175FA-B6A8-864B-B6DA-AA7A6AD25142}">
      <dsp:nvSpPr>
        <dsp:cNvPr id="0" name=""/>
        <dsp:cNvSpPr/>
      </dsp:nvSpPr>
      <dsp:spPr>
        <a:xfrm>
          <a:off x="5069010" y="4510364"/>
          <a:ext cx="2779574" cy="1389787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4"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kern="1200" dirty="0">
              <a:solidFill>
                <a:schemeClr val="bg1"/>
              </a:solidFill>
            </a:rPr>
            <a:t>2. Video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2000" kern="1200" dirty="0">
            <a:solidFill>
              <a:schemeClr val="bg1"/>
            </a:solidFill>
          </a:endParaRP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b="0" i="0" u="none" kern="1200" dirty="0">
              <a:solidFill>
                <a:schemeClr val="bg1"/>
              </a:solidFill>
            </a:rPr>
            <a:t>$2.000.000 </a:t>
          </a:r>
          <a:endParaRPr lang="es-MX" sz="2000" kern="1200" dirty="0">
            <a:solidFill>
              <a:schemeClr val="bg1"/>
            </a:solidFill>
          </a:endParaRPr>
        </a:p>
      </dsp:txBody>
      <dsp:txXfrm>
        <a:off x="5136854" y="4578208"/>
        <a:ext cx="2643886" cy="1254099"/>
      </dsp:txXfrm>
    </dsp:sp>
    <dsp:sp modelId="{9FDA6C9E-76ED-A34F-A6EF-F75705AA8A52}">
      <dsp:nvSpPr>
        <dsp:cNvPr id="0" name=""/>
        <dsp:cNvSpPr/>
      </dsp:nvSpPr>
      <dsp:spPr>
        <a:xfrm>
          <a:off x="2138378" y="4510364"/>
          <a:ext cx="2779574" cy="1389787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5"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kern="1200" dirty="0">
              <a:solidFill>
                <a:schemeClr val="bg1"/>
              </a:solidFill>
            </a:rPr>
            <a:t>3. LOH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2000" kern="1200" dirty="0">
            <a:solidFill>
              <a:schemeClr val="bg1"/>
            </a:solidFill>
          </a:endParaRP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b="0" i="0" u="none" kern="1200" dirty="0">
              <a:solidFill>
                <a:schemeClr val="bg1"/>
              </a:solidFill>
            </a:rPr>
            <a:t>$27.562.500</a:t>
          </a:r>
          <a:endParaRPr lang="es-MX" sz="2000" kern="1200" dirty="0">
            <a:solidFill>
              <a:schemeClr val="bg1"/>
            </a:solidFill>
          </a:endParaRPr>
        </a:p>
      </dsp:txBody>
      <dsp:txXfrm>
        <a:off x="2206222" y="4578208"/>
        <a:ext cx="2643886" cy="1254099"/>
      </dsp:txXfrm>
    </dsp:sp>
    <dsp:sp modelId="{9A39F0F4-FB1D-314D-A9E1-DAB7E2F118C2}">
      <dsp:nvSpPr>
        <dsp:cNvPr id="0" name=""/>
        <dsp:cNvSpPr/>
      </dsp:nvSpPr>
      <dsp:spPr>
        <a:xfrm>
          <a:off x="1232762" y="1723167"/>
          <a:ext cx="2779574" cy="1389787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6"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kern="1200" dirty="0">
              <a:solidFill>
                <a:schemeClr val="bg1"/>
              </a:solidFill>
            </a:rPr>
            <a:t>4. Cátedra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2000" kern="1200" dirty="0">
            <a:solidFill>
              <a:schemeClr val="bg1"/>
            </a:solidFill>
          </a:endParaRP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b="0" i="0" u="none" kern="1200" dirty="0">
              <a:solidFill>
                <a:schemeClr val="bg1"/>
              </a:solidFill>
            </a:rPr>
            <a:t>$23.940.000 </a:t>
          </a:r>
          <a:endParaRPr lang="es-MX" sz="2000" kern="1200" dirty="0">
            <a:solidFill>
              <a:schemeClr val="bg1"/>
            </a:solidFill>
          </a:endParaRPr>
        </a:p>
      </dsp:txBody>
      <dsp:txXfrm>
        <a:off x="1300606" y="1791011"/>
        <a:ext cx="2643886" cy="125409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D0662E-AFBF-A444-859C-4DC1E4E8C404}">
      <dsp:nvSpPr>
        <dsp:cNvPr id="0" name=""/>
        <dsp:cNvSpPr/>
      </dsp:nvSpPr>
      <dsp:spPr>
        <a:xfrm>
          <a:off x="4211708" y="3906"/>
          <a:ext cx="2063608" cy="134134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300" kern="1200" dirty="0">
              <a:solidFill>
                <a:schemeClr val="bg1"/>
              </a:solidFill>
            </a:rPr>
            <a:t>Danzando (22)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300" b="0" i="0" u="none" kern="1200" dirty="0">
              <a:solidFill>
                <a:schemeClr val="bg1"/>
              </a:solidFill>
            </a:rPr>
            <a:t>$7.674.640 </a:t>
          </a:r>
          <a:endParaRPr lang="es-MX" sz="2300" kern="1200" dirty="0">
            <a:solidFill>
              <a:schemeClr val="bg1"/>
            </a:solidFill>
          </a:endParaRPr>
        </a:p>
      </dsp:txBody>
      <dsp:txXfrm>
        <a:off x="4277187" y="69385"/>
        <a:ext cx="1932650" cy="1210387"/>
      </dsp:txXfrm>
    </dsp:sp>
    <dsp:sp modelId="{92CA3998-7B92-7E45-81F5-E453F616558C}">
      <dsp:nvSpPr>
        <dsp:cNvPr id="0" name=""/>
        <dsp:cNvSpPr/>
      </dsp:nvSpPr>
      <dsp:spPr>
        <a:xfrm>
          <a:off x="2563322" y="674579"/>
          <a:ext cx="5360380" cy="5360380"/>
        </a:xfrm>
        <a:custGeom>
          <a:avLst/>
          <a:gdLst/>
          <a:ahLst/>
          <a:cxnLst/>
          <a:rect l="0" t="0" r="0" b="0"/>
          <a:pathLst>
            <a:path>
              <a:moveTo>
                <a:pt x="3988527" y="341029"/>
              </a:moveTo>
              <a:arcTo wR="2680190" hR="2680190" stAng="17953148" swAng="1211995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7727B7-BCD4-8249-B813-04499EBB3C45}">
      <dsp:nvSpPr>
        <dsp:cNvPr id="0" name=""/>
        <dsp:cNvSpPr/>
      </dsp:nvSpPr>
      <dsp:spPr>
        <a:xfrm>
          <a:off x="6760720" y="1855872"/>
          <a:ext cx="2063608" cy="1341345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3"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>
              <a:solidFill>
                <a:schemeClr val="bg1"/>
              </a:solidFill>
            </a:rPr>
            <a:t>1. Danzando (23)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800" b="0" i="0" u="none" kern="1200" dirty="0">
              <a:solidFill>
                <a:schemeClr val="bg1"/>
              </a:solidFill>
            </a:rPr>
            <a:t>$25.647.212</a:t>
          </a:r>
          <a:endParaRPr lang="es-MX" sz="1800" kern="1200" dirty="0">
            <a:solidFill>
              <a:schemeClr val="bg1"/>
            </a:solidFill>
          </a:endParaRPr>
        </a:p>
      </dsp:txBody>
      <dsp:txXfrm>
        <a:off x="6826199" y="1921351"/>
        <a:ext cx="1932650" cy="1210387"/>
      </dsp:txXfrm>
    </dsp:sp>
    <dsp:sp modelId="{C045156E-BC79-734D-9BCD-D6D9A0683921}">
      <dsp:nvSpPr>
        <dsp:cNvPr id="0" name=""/>
        <dsp:cNvSpPr/>
      </dsp:nvSpPr>
      <dsp:spPr>
        <a:xfrm>
          <a:off x="2563322" y="674579"/>
          <a:ext cx="5360380" cy="5360380"/>
        </a:xfrm>
        <a:custGeom>
          <a:avLst/>
          <a:gdLst/>
          <a:ahLst/>
          <a:cxnLst/>
          <a:rect l="0" t="0" r="0" b="0"/>
          <a:pathLst>
            <a:path>
              <a:moveTo>
                <a:pt x="5353959" y="2865604"/>
              </a:moveTo>
              <a:arcTo wR="2680190" hR="2680190" stAng="21838012" swAng="1360079"/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3EE242-9BF5-934F-BC67-220F8CE6C548}">
      <dsp:nvSpPr>
        <dsp:cNvPr id="0" name=""/>
        <dsp:cNvSpPr/>
      </dsp:nvSpPr>
      <dsp:spPr>
        <a:xfrm>
          <a:off x="5787084" y="4852416"/>
          <a:ext cx="2063608" cy="1341345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4"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>
              <a:solidFill>
                <a:schemeClr val="bg1"/>
              </a:solidFill>
            </a:rPr>
            <a:t>2. Video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800" b="0" i="0" u="none" kern="1200" dirty="0">
              <a:solidFill>
                <a:schemeClr val="bg1"/>
              </a:solidFill>
            </a:rPr>
            <a:t>$2.000.000</a:t>
          </a:r>
          <a:endParaRPr lang="es-MX" sz="1800" kern="1200" dirty="0">
            <a:solidFill>
              <a:schemeClr val="bg1"/>
            </a:solidFill>
          </a:endParaRPr>
        </a:p>
      </dsp:txBody>
      <dsp:txXfrm>
        <a:off x="5852563" y="4917895"/>
        <a:ext cx="1932650" cy="1210387"/>
      </dsp:txXfrm>
    </dsp:sp>
    <dsp:sp modelId="{162D52AA-76A4-244A-97F4-E791D0E12CB0}">
      <dsp:nvSpPr>
        <dsp:cNvPr id="0" name=""/>
        <dsp:cNvSpPr/>
      </dsp:nvSpPr>
      <dsp:spPr>
        <a:xfrm>
          <a:off x="2563322" y="674579"/>
          <a:ext cx="5360380" cy="5360380"/>
        </a:xfrm>
        <a:custGeom>
          <a:avLst/>
          <a:gdLst/>
          <a:ahLst/>
          <a:cxnLst/>
          <a:rect l="0" t="0" r="0" b="0"/>
          <a:pathLst>
            <a:path>
              <a:moveTo>
                <a:pt x="3009297" y="5340097"/>
              </a:moveTo>
              <a:arcTo wR="2680190" hR="2680190" stAng="4976802" swAng="846396"/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294FC6-BBB4-9E4E-98CF-2B7D102F62F6}">
      <dsp:nvSpPr>
        <dsp:cNvPr id="0" name=""/>
        <dsp:cNvSpPr/>
      </dsp:nvSpPr>
      <dsp:spPr>
        <a:xfrm>
          <a:off x="2636331" y="4852416"/>
          <a:ext cx="2063608" cy="1341345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5"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>
              <a:solidFill>
                <a:schemeClr val="bg1"/>
              </a:solidFill>
            </a:rPr>
            <a:t>3. LOH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800" b="0" i="0" u="none" kern="1200" dirty="0">
              <a:solidFill>
                <a:schemeClr val="bg1"/>
              </a:solidFill>
            </a:rPr>
            <a:t>$24.866.957 </a:t>
          </a:r>
          <a:endParaRPr lang="es-MX" sz="1800" kern="1200" dirty="0">
            <a:solidFill>
              <a:schemeClr val="bg1"/>
            </a:solidFill>
          </a:endParaRPr>
        </a:p>
      </dsp:txBody>
      <dsp:txXfrm>
        <a:off x="2701810" y="4917895"/>
        <a:ext cx="1932650" cy="1210387"/>
      </dsp:txXfrm>
    </dsp:sp>
    <dsp:sp modelId="{008FCD19-6574-A04A-A27F-C72C202EB2C8}">
      <dsp:nvSpPr>
        <dsp:cNvPr id="0" name=""/>
        <dsp:cNvSpPr/>
      </dsp:nvSpPr>
      <dsp:spPr>
        <a:xfrm>
          <a:off x="2563322" y="674579"/>
          <a:ext cx="5360380" cy="5360380"/>
        </a:xfrm>
        <a:custGeom>
          <a:avLst/>
          <a:gdLst/>
          <a:ahLst/>
          <a:cxnLst/>
          <a:rect l="0" t="0" r="0" b="0"/>
          <a:pathLst>
            <a:path>
              <a:moveTo>
                <a:pt x="284417" y="3881727"/>
              </a:moveTo>
              <a:arcTo wR="2680190" hR="2680190" stAng="9201909" swAng="1360079"/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ADCFED-F3EE-D04C-AE5E-DA445CF4A518}">
      <dsp:nvSpPr>
        <dsp:cNvPr id="0" name=""/>
        <dsp:cNvSpPr/>
      </dsp:nvSpPr>
      <dsp:spPr>
        <a:xfrm>
          <a:off x="1662695" y="1855872"/>
          <a:ext cx="2063608" cy="1341345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6"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>
              <a:solidFill>
                <a:schemeClr val="bg1"/>
              </a:solidFill>
            </a:rPr>
            <a:t>4. Cátedra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800" b="0" i="0" u="none" kern="1200" dirty="0">
              <a:solidFill>
                <a:schemeClr val="bg1"/>
              </a:solidFill>
            </a:rPr>
            <a:t>$23.684.300 </a:t>
          </a:r>
          <a:endParaRPr lang="es-MX" sz="1800" kern="1200" dirty="0">
            <a:solidFill>
              <a:schemeClr val="bg1"/>
            </a:solidFill>
          </a:endParaRPr>
        </a:p>
      </dsp:txBody>
      <dsp:txXfrm>
        <a:off x="1728174" y="1921351"/>
        <a:ext cx="1932650" cy="1210387"/>
      </dsp:txXfrm>
    </dsp:sp>
    <dsp:sp modelId="{84900F86-9EC7-5047-8D3D-199A8A190F5D}">
      <dsp:nvSpPr>
        <dsp:cNvPr id="0" name=""/>
        <dsp:cNvSpPr/>
      </dsp:nvSpPr>
      <dsp:spPr>
        <a:xfrm>
          <a:off x="2563322" y="674579"/>
          <a:ext cx="5360380" cy="5360380"/>
        </a:xfrm>
        <a:custGeom>
          <a:avLst/>
          <a:gdLst/>
          <a:ahLst/>
          <a:cxnLst/>
          <a:rect l="0" t="0" r="0" b="0"/>
          <a:pathLst>
            <a:path>
              <a:moveTo>
                <a:pt x="644618" y="936668"/>
              </a:moveTo>
              <a:arcTo wR="2680190" hR="2680190" stAng="13234857" swAng="1211995"/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7727B7-BCD4-8249-B813-04499EBB3C45}">
      <dsp:nvSpPr>
        <dsp:cNvPr id="0" name=""/>
        <dsp:cNvSpPr/>
      </dsp:nvSpPr>
      <dsp:spPr>
        <a:xfrm>
          <a:off x="4120817" y="3610"/>
          <a:ext cx="2245390" cy="1459504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>
              <a:solidFill>
                <a:schemeClr val="bg1"/>
              </a:solidFill>
            </a:rPr>
            <a:t>1. Danzando (23)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800" b="0" i="0" u="none" kern="1200" dirty="0">
              <a:solidFill>
                <a:schemeClr val="bg1"/>
              </a:solidFill>
            </a:rPr>
            <a:t>$889.228</a:t>
          </a:r>
          <a:endParaRPr lang="es-MX" sz="1800" kern="1200" dirty="0">
            <a:solidFill>
              <a:schemeClr val="bg1"/>
            </a:solidFill>
          </a:endParaRPr>
        </a:p>
      </dsp:txBody>
      <dsp:txXfrm>
        <a:off x="4192064" y="74857"/>
        <a:ext cx="2102896" cy="1317010"/>
      </dsp:txXfrm>
    </dsp:sp>
    <dsp:sp modelId="{C045156E-BC79-734D-9BCD-D6D9A0683921}">
      <dsp:nvSpPr>
        <dsp:cNvPr id="0" name=""/>
        <dsp:cNvSpPr/>
      </dsp:nvSpPr>
      <dsp:spPr>
        <a:xfrm>
          <a:off x="2833624" y="733362"/>
          <a:ext cx="4819775" cy="4819775"/>
        </a:xfrm>
        <a:custGeom>
          <a:avLst/>
          <a:gdLst/>
          <a:ahLst/>
          <a:cxnLst/>
          <a:rect l="0" t="0" r="0" b="0"/>
          <a:pathLst>
            <a:path>
              <a:moveTo>
                <a:pt x="3842136" y="471789"/>
              </a:moveTo>
              <a:arcTo wR="2409887" hR="2409887" stAng="18387857" swAng="1632671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3EE242-9BF5-934F-BC67-220F8CE6C548}">
      <dsp:nvSpPr>
        <dsp:cNvPr id="0" name=""/>
        <dsp:cNvSpPr/>
      </dsp:nvSpPr>
      <dsp:spPr>
        <a:xfrm>
          <a:off x="6530704" y="2413497"/>
          <a:ext cx="2245390" cy="1459504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3"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>
              <a:solidFill>
                <a:schemeClr val="bg1"/>
              </a:solidFill>
            </a:rPr>
            <a:t>2. Video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800" b="0" i="0" u="none" kern="1200" dirty="0">
              <a:solidFill>
                <a:schemeClr val="bg1"/>
              </a:solidFill>
            </a:rPr>
            <a:t>$0</a:t>
          </a:r>
          <a:endParaRPr lang="es-MX" sz="1800" kern="1200" dirty="0">
            <a:solidFill>
              <a:schemeClr val="bg1"/>
            </a:solidFill>
          </a:endParaRPr>
        </a:p>
      </dsp:txBody>
      <dsp:txXfrm>
        <a:off x="6601951" y="2484744"/>
        <a:ext cx="2102896" cy="1317010"/>
      </dsp:txXfrm>
    </dsp:sp>
    <dsp:sp modelId="{162D52AA-76A4-244A-97F4-E791D0E12CB0}">
      <dsp:nvSpPr>
        <dsp:cNvPr id="0" name=""/>
        <dsp:cNvSpPr/>
      </dsp:nvSpPr>
      <dsp:spPr>
        <a:xfrm>
          <a:off x="2833624" y="733362"/>
          <a:ext cx="4819775" cy="4819775"/>
        </a:xfrm>
        <a:custGeom>
          <a:avLst/>
          <a:gdLst/>
          <a:ahLst/>
          <a:cxnLst/>
          <a:rect l="0" t="0" r="0" b="0"/>
          <a:pathLst>
            <a:path>
              <a:moveTo>
                <a:pt x="4569862" y="3478564"/>
              </a:moveTo>
              <a:arcTo wR="2409887" hR="2409887" stAng="1579471" swAng="1632671"/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294FC6-BBB4-9E4E-98CF-2B7D102F62F6}">
      <dsp:nvSpPr>
        <dsp:cNvPr id="0" name=""/>
        <dsp:cNvSpPr/>
      </dsp:nvSpPr>
      <dsp:spPr>
        <a:xfrm>
          <a:off x="4120817" y="4823385"/>
          <a:ext cx="2245390" cy="1459504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4"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>
              <a:solidFill>
                <a:schemeClr val="bg1"/>
              </a:solidFill>
            </a:rPr>
            <a:t>3. LOH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800" b="0" i="0" u="none" kern="1200" dirty="0">
              <a:solidFill>
                <a:schemeClr val="bg1"/>
              </a:solidFill>
            </a:rPr>
            <a:t>$2.695.543</a:t>
          </a:r>
          <a:endParaRPr lang="es-MX" sz="1800" kern="1200" dirty="0">
            <a:solidFill>
              <a:schemeClr val="bg1"/>
            </a:solidFill>
          </a:endParaRPr>
        </a:p>
      </dsp:txBody>
      <dsp:txXfrm>
        <a:off x="4192064" y="4894632"/>
        <a:ext cx="2102896" cy="1317010"/>
      </dsp:txXfrm>
    </dsp:sp>
    <dsp:sp modelId="{008FCD19-6574-A04A-A27F-C72C202EB2C8}">
      <dsp:nvSpPr>
        <dsp:cNvPr id="0" name=""/>
        <dsp:cNvSpPr/>
      </dsp:nvSpPr>
      <dsp:spPr>
        <a:xfrm>
          <a:off x="2833624" y="733362"/>
          <a:ext cx="4819775" cy="4819775"/>
        </a:xfrm>
        <a:custGeom>
          <a:avLst/>
          <a:gdLst/>
          <a:ahLst/>
          <a:cxnLst/>
          <a:rect l="0" t="0" r="0" b="0"/>
          <a:pathLst>
            <a:path>
              <a:moveTo>
                <a:pt x="977639" y="4347985"/>
              </a:moveTo>
              <a:arcTo wR="2409887" hR="2409887" stAng="7587857" swAng="1632671"/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ADCFED-F3EE-D04C-AE5E-DA445CF4A518}">
      <dsp:nvSpPr>
        <dsp:cNvPr id="0" name=""/>
        <dsp:cNvSpPr/>
      </dsp:nvSpPr>
      <dsp:spPr>
        <a:xfrm>
          <a:off x="1710929" y="2413497"/>
          <a:ext cx="2245390" cy="1459504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5"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>
              <a:solidFill>
                <a:schemeClr val="bg1"/>
              </a:solidFill>
            </a:rPr>
            <a:t>4. Cátedra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800" b="0" i="0" u="none" kern="1200" dirty="0">
              <a:solidFill>
                <a:schemeClr val="bg1"/>
              </a:solidFill>
            </a:rPr>
            <a:t>$255.700 </a:t>
          </a:r>
          <a:endParaRPr lang="es-MX" sz="1800" kern="1200" dirty="0">
            <a:solidFill>
              <a:schemeClr val="bg1"/>
            </a:solidFill>
          </a:endParaRPr>
        </a:p>
      </dsp:txBody>
      <dsp:txXfrm>
        <a:off x="1782176" y="2484744"/>
        <a:ext cx="2102896" cy="1317010"/>
      </dsp:txXfrm>
    </dsp:sp>
    <dsp:sp modelId="{84900F86-9EC7-5047-8D3D-199A8A190F5D}">
      <dsp:nvSpPr>
        <dsp:cNvPr id="0" name=""/>
        <dsp:cNvSpPr/>
      </dsp:nvSpPr>
      <dsp:spPr>
        <a:xfrm>
          <a:off x="2833624" y="733362"/>
          <a:ext cx="4819775" cy="4819775"/>
        </a:xfrm>
        <a:custGeom>
          <a:avLst/>
          <a:gdLst/>
          <a:ahLst/>
          <a:cxnLst/>
          <a:rect l="0" t="0" r="0" b="0"/>
          <a:pathLst>
            <a:path>
              <a:moveTo>
                <a:pt x="249913" y="1341211"/>
              </a:moveTo>
              <a:arcTo wR="2409887" hR="2409887" stAng="12379471" swAng="1632671"/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786D40-3FA5-AB49-B50F-6735A440E03B}">
      <dsp:nvSpPr>
        <dsp:cNvPr id="0" name=""/>
        <dsp:cNvSpPr/>
      </dsp:nvSpPr>
      <dsp:spPr>
        <a:xfrm>
          <a:off x="8545" y="1519121"/>
          <a:ext cx="2554067" cy="196343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400" kern="1200" dirty="0">
              <a:solidFill>
                <a:schemeClr val="tx1"/>
              </a:solidFill>
            </a:rPr>
            <a:t>Ingreso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800" kern="1200" dirty="0">
            <a:solidFill>
              <a:schemeClr val="tx1"/>
            </a:solidFill>
          </a:endParaRP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800" kern="1200" dirty="0">
              <a:solidFill>
                <a:schemeClr val="bg1"/>
              </a:solidFill>
            </a:rPr>
            <a:t>$87.713.580</a:t>
          </a:r>
          <a:endParaRPr lang="es-MX" sz="1800" kern="1200" dirty="0"/>
        </a:p>
      </dsp:txBody>
      <dsp:txXfrm>
        <a:off x="66052" y="1576628"/>
        <a:ext cx="2439053" cy="1848425"/>
      </dsp:txXfrm>
    </dsp:sp>
    <dsp:sp modelId="{D461B37F-5B24-A849-AB82-1C8333DB3009}">
      <dsp:nvSpPr>
        <dsp:cNvPr id="0" name=""/>
        <dsp:cNvSpPr/>
      </dsp:nvSpPr>
      <dsp:spPr>
        <a:xfrm>
          <a:off x="2818019" y="2184136"/>
          <a:ext cx="541462" cy="6334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2800" kern="1200"/>
        </a:p>
      </dsp:txBody>
      <dsp:txXfrm>
        <a:off x="2818019" y="2310818"/>
        <a:ext cx="379023" cy="380044"/>
      </dsp:txXfrm>
    </dsp:sp>
    <dsp:sp modelId="{4F23F13A-E4AE-0A4E-957E-FBF04DDA0A8D}">
      <dsp:nvSpPr>
        <dsp:cNvPr id="0" name=""/>
        <dsp:cNvSpPr/>
      </dsp:nvSpPr>
      <dsp:spPr>
        <a:xfrm>
          <a:off x="3584240" y="1519121"/>
          <a:ext cx="2554067" cy="196343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400" kern="1200" dirty="0">
              <a:solidFill>
                <a:schemeClr val="tx1"/>
              </a:solidFill>
            </a:rPr>
            <a:t>Gasto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800" kern="1200" dirty="0">
            <a:solidFill>
              <a:schemeClr val="tx1"/>
            </a:solidFill>
          </a:endParaRP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800" kern="1200" dirty="0">
              <a:solidFill>
                <a:schemeClr val="bg1"/>
              </a:solidFill>
            </a:rPr>
            <a:t>$83.873.108</a:t>
          </a:r>
          <a:endParaRPr lang="es-MX" sz="1800" kern="1200" dirty="0"/>
        </a:p>
      </dsp:txBody>
      <dsp:txXfrm>
        <a:off x="3641747" y="1576628"/>
        <a:ext cx="2439053" cy="1848425"/>
      </dsp:txXfrm>
    </dsp:sp>
    <dsp:sp modelId="{BF9A2649-A7F9-174C-8ED5-AD9A272A1FB4}">
      <dsp:nvSpPr>
        <dsp:cNvPr id="0" name=""/>
        <dsp:cNvSpPr/>
      </dsp:nvSpPr>
      <dsp:spPr>
        <a:xfrm>
          <a:off x="6393714" y="2184136"/>
          <a:ext cx="541462" cy="6334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2800" kern="1200"/>
        </a:p>
      </dsp:txBody>
      <dsp:txXfrm>
        <a:off x="6393714" y="2310818"/>
        <a:ext cx="379023" cy="380044"/>
      </dsp:txXfrm>
    </dsp:sp>
    <dsp:sp modelId="{97A6C0CA-A92F-2949-9715-552DB8F365F9}">
      <dsp:nvSpPr>
        <dsp:cNvPr id="0" name=""/>
        <dsp:cNvSpPr/>
      </dsp:nvSpPr>
      <dsp:spPr>
        <a:xfrm>
          <a:off x="7159935" y="1519121"/>
          <a:ext cx="2554067" cy="196343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800" kern="1200" dirty="0">
            <a:solidFill>
              <a:schemeClr val="bg1"/>
            </a:solidFill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400" kern="1200" dirty="0">
              <a:solidFill>
                <a:schemeClr val="tx1"/>
              </a:solidFill>
            </a:rPr>
            <a:t>Excedente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800" kern="1200" dirty="0">
            <a:solidFill>
              <a:schemeClr val="tx1"/>
            </a:solidFill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800" kern="1200" dirty="0">
              <a:solidFill>
                <a:schemeClr val="bg1"/>
              </a:solidFill>
            </a:rPr>
            <a:t>$3.840.471 – (4,4%)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1800" kern="1200" dirty="0"/>
        </a:p>
      </dsp:txBody>
      <dsp:txXfrm>
        <a:off x="7217442" y="1576628"/>
        <a:ext cx="2439053" cy="184842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786D40-3FA5-AB49-B50F-6735A440E03B}">
      <dsp:nvSpPr>
        <dsp:cNvPr id="0" name=""/>
        <dsp:cNvSpPr/>
      </dsp:nvSpPr>
      <dsp:spPr>
        <a:xfrm>
          <a:off x="8545" y="1519121"/>
          <a:ext cx="2554067" cy="196343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400" kern="1200" dirty="0">
              <a:solidFill>
                <a:schemeClr val="tx1"/>
              </a:solidFill>
            </a:rPr>
            <a:t>Ingreso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800" kern="1200" dirty="0">
            <a:solidFill>
              <a:schemeClr val="tx1"/>
            </a:solidFill>
          </a:endParaRP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800" kern="1200" dirty="0">
              <a:solidFill>
                <a:schemeClr val="bg1"/>
              </a:solidFill>
            </a:rPr>
            <a:t>$80.038.940</a:t>
          </a:r>
          <a:endParaRPr lang="es-MX" sz="1800" kern="1200" dirty="0"/>
        </a:p>
      </dsp:txBody>
      <dsp:txXfrm>
        <a:off x="66052" y="1576628"/>
        <a:ext cx="2439053" cy="1848425"/>
      </dsp:txXfrm>
    </dsp:sp>
    <dsp:sp modelId="{D461B37F-5B24-A849-AB82-1C8333DB3009}">
      <dsp:nvSpPr>
        <dsp:cNvPr id="0" name=""/>
        <dsp:cNvSpPr/>
      </dsp:nvSpPr>
      <dsp:spPr>
        <a:xfrm>
          <a:off x="2818019" y="2184136"/>
          <a:ext cx="541462" cy="6334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2800" kern="1200"/>
        </a:p>
      </dsp:txBody>
      <dsp:txXfrm>
        <a:off x="2818019" y="2310818"/>
        <a:ext cx="379023" cy="380044"/>
      </dsp:txXfrm>
    </dsp:sp>
    <dsp:sp modelId="{4F23F13A-E4AE-0A4E-957E-FBF04DDA0A8D}">
      <dsp:nvSpPr>
        <dsp:cNvPr id="0" name=""/>
        <dsp:cNvSpPr/>
      </dsp:nvSpPr>
      <dsp:spPr>
        <a:xfrm>
          <a:off x="3584240" y="1519121"/>
          <a:ext cx="2554067" cy="196343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400" kern="1200" dirty="0">
              <a:solidFill>
                <a:schemeClr val="tx1"/>
              </a:solidFill>
            </a:rPr>
            <a:t>Gasto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800" kern="1200" dirty="0">
            <a:solidFill>
              <a:schemeClr val="tx1"/>
            </a:solidFill>
          </a:endParaRP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800" kern="1200" dirty="0">
              <a:solidFill>
                <a:schemeClr val="bg1"/>
              </a:solidFill>
            </a:rPr>
            <a:t>$76.198.469</a:t>
          </a:r>
          <a:endParaRPr lang="es-MX" sz="1800" kern="1200" dirty="0"/>
        </a:p>
      </dsp:txBody>
      <dsp:txXfrm>
        <a:off x="3641747" y="1576628"/>
        <a:ext cx="2439053" cy="1848425"/>
      </dsp:txXfrm>
    </dsp:sp>
    <dsp:sp modelId="{BF9A2649-A7F9-174C-8ED5-AD9A272A1FB4}">
      <dsp:nvSpPr>
        <dsp:cNvPr id="0" name=""/>
        <dsp:cNvSpPr/>
      </dsp:nvSpPr>
      <dsp:spPr>
        <a:xfrm>
          <a:off x="6393714" y="2184136"/>
          <a:ext cx="541462" cy="6334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2800" kern="1200"/>
        </a:p>
      </dsp:txBody>
      <dsp:txXfrm>
        <a:off x="6393714" y="2310818"/>
        <a:ext cx="379023" cy="380044"/>
      </dsp:txXfrm>
    </dsp:sp>
    <dsp:sp modelId="{97A6C0CA-A92F-2949-9715-552DB8F365F9}">
      <dsp:nvSpPr>
        <dsp:cNvPr id="0" name=""/>
        <dsp:cNvSpPr/>
      </dsp:nvSpPr>
      <dsp:spPr>
        <a:xfrm>
          <a:off x="7159935" y="1519121"/>
          <a:ext cx="2554067" cy="196343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800" kern="1200" dirty="0">
            <a:solidFill>
              <a:schemeClr val="bg1"/>
            </a:solidFill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400" kern="1200" dirty="0">
              <a:solidFill>
                <a:schemeClr val="tx1"/>
              </a:solidFill>
            </a:rPr>
            <a:t>Excedente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800" kern="1200" dirty="0">
            <a:solidFill>
              <a:schemeClr val="tx1"/>
            </a:solidFill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800" kern="1200" dirty="0">
              <a:solidFill>
                <a:schemeClr val="bg1"/>
              </a:solidFill>
            </a:rPr>
            <a:t>$3.840.471 – (4,8%)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1800" kern="1200" dirty="0"/>
        </a:p>
      </dsp:txBody>
      <dsp:txXfrm>
        <a:off x="7217442" y="1576628"/>
        <a:ext cx="2439053" cy="184842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A388D5-4A93-5647-B56B-D54388821A42}">
      <dsp:nvSpPr>
        <dsp:cNvPr id="0" name=""/>
        <dsp:cNvSpPr/>
      </dsp:nvSpPr>
      <dsp:spPr>
        <a:xfrm>
          <a:off x="823663" y="1367"/>
          <a:ext cx="3845343" cy="230720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kern="1200" dirty="0">
              <a:solidFill>
                <a:schemeClr val="bg1"/>
              </a:solidFill>
            </a:rPr>
            <a:t>1. Tres proyectos financiados*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2000" kern="1200" dirty="0">
            <a:solidFill>
              <a:schemeClr val="bg1"/>
            </a:solidFill>
          </a:endParaRP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kern="1200" dirty="0" err="1">
              <a:solidFill>
                <a:schemeClr val="bg1"/>
              </a:solidFill>
            </a:rPr>
            <a:t>Mincultura</a:t>
          </a:r>
          <a:r>
            <a:rPr lang="es-CO" sz="2000" kern="1200" dirty="0">
              <a:solidFill>
                <a:schemeClr val="bg1"/>
              </a:solidFill>
            </a:rPr>
            <a:t> (1) – USO (2)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2000" kern="1200" dirty="0">
            <a:solidFill>
              <a:schemeClr val="bg1"/>
            </a:solidFill>
          </a:endParaRP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kern="1200" dirty="0">
              <a:solidFill>
                <a:schemeClr val="bg1"/>
              </a:solidFill>
            </a:rPr>
            <a:t>2022: Dos (2)</a:t>
          </a:r>
          <a:endParaRPr lang="es-MX" sz="1600" kern="1200" dirty="0">
            <a:solidFill>
              <a:schemeClr val="bg1"/>
            </a:solidFill>
          </a:endParaRPr>
        </a:p>
      </dsp:txBody>
      <dsp:txXfrm>
        <a:off x="823663" y="1367"/>
        <a:ext cx="3845343" cy="2307206"/>
      </dsp:txXfrm>
    </dsp:sp>
    <dsp:sp modelId="{8E92E598-97FF-ED4A-B10F-D841318EB217}">
      <dsp:nvSpPr>
        <dsp:cNvPr id="0" name=""/>
        <dsp:cNvSpPr/>
      </dsp:nvSpPr>
      <dsp:spPr>
        <a:xfrm>
          <a:off x="5053541" y="1367"/>
          <a:ext cx="3845343" cy="2307206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3"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kern="1200" dirty="0">
              <a:solidFill>
                <a:schemeClr val="bg1"/>
              </a:solidFill>
            </a:rPr>
            <a:t>2. Aumento de los ingresos 80%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2000" kern="1200" dirty="0">
            <a:solidFill>
              <a:schemeClr val="bg1"/>
            </a:solidFill>
          </a:endParaRP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kern="1200" dirty="0">
              <a:solidFill>
                <a:schemeClr val="bg1"/>
              </a:solidFill>
            </a:rPr>
            <a:t>2022: $44.500.000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kern="1200" dirty="0">
              <a:solidFill>
                <a:schemeClr val="bg1"/>
              </a:solidFill>
            </a:rPr>
            <a:t>2023: $80.038.940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2000" kern="1200" dirty="0">
            <a:solidFill>
              <a:schemeClr val="bg1"/>
            </a:solidFill>
          </a:endParaRPr>
        </a:p>
      </dsp:txBody>
      <dsp:txXfrm>
        <a:off x="5053541" y="1367"/>
        <a:ext cx="3845343" cy="2307206"/>
      </dsp:txXfrm>
    </dsp:sp>
    <dsp:sp modelId="{E30E5D31-BE7E-9B4B-B6D5-030E9D40037D}">
      <dsp:nvSpPr>
        <dsp:cNvPr id="0" name=""/>
        <dsp:cNvSpPr/>
      </dsp:nvSpPr>
      <dsp:spPr>
        <a:xfrm>
          <a:off x="823663" y="2693108"/>
          <a:ext cx="3845343" cy="2307206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4"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800" kern="1200" dirty="0">
              <a:solidFill>
                <a:schemeClr val="bg1"/>
              </a:solidFill>
            </a:rPr>
            <a:t>3. Financiadores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800" kern="1200" dirty="0">
            <a:solidFill>
              <a:schemeClr val="bg1"/>
            </a:solidFill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600" kern="1200" dirty="0">
              <a:solidFill>
                <a:schemeClr val="bg1"/>
              </a:solidFill>
            </a:rPr>
            <a:t>2022: </a:t>
          </a:r>
          <a:r>
            <a:rPr lang="es-CO" sz="1600" kern="1200" dirty="0" err="1">
              <a:solidFill>
                <a:schemeClr val="bg1"/>
              </a:solidFill>
            </a:rPr>
            <a:t>Mincultura</a:t>
          </a:r>
          <a:r>
            <a:rPr lang="es-CO" sz="1600" kern="1200" dirty="0">
              <a:solidFill>
                <a:schemeClr val="bg1"/>
              </a:solidFill>
            </a:rPr>
            <a:t> (44%) – USO (56%)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600" kern="1200" dirty="0">
              <a:solidFill>
                <a:schemeClr val="bg1"/>
              </a:solidFill>
            </a:rPr>
            <a:t>2023: </a:t>
          </a:r>
          <a:r>
            <a:rPr lang="es-CO" sz="1600" kern="1200" dirty="0" err="1">
              <a:solidFill>
                <a:schemeClr val="bg1"/>
              </a:solidFill>
            </a:rPr>
            <a:t>Mincultura</a:t>
          </a:r>
          <a:r>
            <a:rPr lang="es-CO" sz="1600" kern="1200" dirty="0">
              <a:solidFill>
                <a:schemeClr val="bg1"/>
              </a:solidFill>
            </a:rPr>
            <a:t> (33%) – USO (67%)</a:t>
          </a:r>
          <a:endParaRPr lang="es-MX" sz="1600" kern="1200" dirty="0">
            <a:solidFill>
              <a:schemeClr val="bg1"/>
            </a:solidFill>
          </a:endParaRPr>
        </a:p>
      </dsp:txBody>
      <dsp:txXfrm>
        <a:off x="823663" y="2693108"/>
        <a:ext cx="3845343" cy="2307206"/>
      </dsp:txXfrm>
    </dsp:sp>
    <dsp:sp modelId="{EF0DEF2C-CC6F-6843-80A1-22123C6B0753}">
      <dsp:nvSpPr>
        <dsp:cNvPr id="0" name=""/>
        <dsp:cNvSpPr/>
      </dsp:nvSpPr>
      <dsp:spPr>
        <a:xfrm>
          <a:off x="5053541" y="2693108"/>
          <a:ext cx="3845343" cy="2307206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5"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800" kern="1200" dirty="0">
              <a:solidFill>
                <a:schemeClr val="bg1"/>
              </a:solidFill>
            </a:rPr>
            <a:t>4. Una tasa de excedente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800" kern="1200" dirty="0">
            <a:solidFill>
              <a:schemeClr val="bg1"/>
            </a:solidFill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800" kern="1200" dirty="0">
              <a:solidFill>
                <a:schemeClr val="bg1"/>
              </a:solidFill>
            </a:rPr>
            <a:t>(4,4% - 4,8%)</a:t>
          </a:r>
          <a:endParaRPr lang="es-MX" sz="1800" kern="1200" dirty="0"/>
        </a:p>
      </dsp:txBody>
      <dsp:txXfrm>
        <a:off x="5053541" y="2693108"/>
        <a:ext cx="3845343" cy="23072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A4226-D2EA-2845-9032-A32AFCB63DAF}" type="datetimeFigureOut">
              <a:rPr lang="es-CO" smtClean="0"/>
              <a:t>2/03/24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5CD9B4E0-0A3F-7840-8D49-4AC7AD5442D6}" type="slidenum">
              <a:rPr lang="es-CO" smtClean="0"/>
              <a:t>‹Nº›</a:t>
            </a:fld>
            <a:endParaRPr lang="es-CO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1248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A4226-D2EA-2845-9032-A32AFCB63DAF}" type="datetimeFigureOut">
              <a:rPr lang="es-CO" smtClean="0"/>
              <a:t>2/03/24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9B4E0-0A3F-7840-8D49-4AC7AD5442D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41395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A4226-D2EA-2845-9032-A32AFCB63DAF}" type="datetimeFigureOut">
              <a:rPr lang="es-CO" smtClean="0"/>
              <a:t>2/03/24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9B4E0-0A3F-7840-8D49-4AC7AD5442D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96455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A4226-D2EA-2845-9032-A32AFCB63DAF}" type="datetimeFigureOut">
              <a:rPr lang="es-CO" smtClean="0"/>
              <a:t>2/03/24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9B4E0-0A3F-7840-8D49-4AC7AD5442D6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9969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A4226-D2EA-2845-9032-A32AFCB63DAF}" type="datetimeFigureOut">
              <a:rPr lang="es-CO" smtClean="0"/>
              <a:t>2/03/24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9B4E0-0A3F-7840-8D49-4AC7AD5442D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1333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A4226-D2EA-2845-9032-A32AFCB63DAF}" type="datetimeFigureOut">
              <a:rPr lang="es-CO" smtClean="0"/>
              <a:t>2/03/24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9B4E0-0A3F-7840-8D49-4AC7AD5442D6}" type="slidenum">
              <a:rPr lang="es-CO" smtClean="0"/>
              <a:t>‹Nº›</a:t>
            </a:fld>
            <a:endParaRPr lang="es-CO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8485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A4226-D2EA-2845-9032-A32AFCB63DAF}" type="datetimeFigureOut">
              <a:rPr lang="es-CO" smtClean="0"/>
              <a:t>2/03/24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9B4E0-0A3F-7840-8D49-4AC7AD5442D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70809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A4226-D2EA-2845-9032-A32AFCB63DAF}" type="datetimeFigureOut">
              <a:rPr lang="es-CO" smtClean="0"/>
              <a:t>2/03/24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9B4E0-0A3F-7840-8D49-4AC7AD5442D6}" type="slidenum">
              <a:rPr lang="es-CO" smtClean="0"/>
              <a:t>‹Nº›</a:t>
            </a:fld>
            <a:endParaRPr lang="es-CO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634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A4226-D2EA-2845-9032-A32AFCB63DAF}" type="datetimeFigureOut">
              <a:rPr lang="es-CO" smtClean="0"/>
              <a:t>2/03/24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9B4E0-0A3F-7840-8D49-4AC7AD5442D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96157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A4226-D2EA-2845-9032-A32AFCB63DAF}" type="datetimeFigureOut">
              <a:rPr lang="es-CO" smtClean="0"/>
              <a:t>2/03/24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9B4E0-0A3F-7840-8D49-4AC7AD5442D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29053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A4226-D2EA-2845-9032-A32AFCB63DAF}" type="datetimeFigureOut">
              <a:rPr lang="es-CO" smtClean="0"/>
              <a:t>2/03/24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9B4E0-0A3F-7840-8D49-4AC7AD5442D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47813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57BA4226-D2EA-2845-9032-A32AFCB63DAF}" type="datetimeFigureOut">
              <a:rPr lang="es-CO" smtClean="0"/>
              <a:t>2/03/24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D9B4E0-0A3F-7840-8D49-4AC7AD5442D6}" type="slidenum">
              <a:rPr lang="es-CO" smtClean="0"/>
              <a:t>‹Nº›</a:t>
            </a:fld>
            <a:endParaRPr lang="es-CO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074722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30951559-9F7E-DFE9-1835-1E31947D790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6212825" y="0"/>
            <a:ext cx="5979176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8D916C40-4870-1096-F394-F242C2B001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84347" y="1297006"/>
            <a:ext cx="5518066" cy="3914777"/>
          </a:xfrm>
        </p:spPr>
        <p:txBody>
          <a:bodyPr>
            <a:normAutofit fontScale="90000"/>
          </a:bodyPr>
          <a:lstStyle/>
          <a:p>
            <a:pPr algn="ctr"/>
            <a:r>
              <a:rPr lang="es-CO" sz="7200" b="1" dirty="0"/>
              <a:t>INFORME FINANCIERO</a:t>
            </a:r>
            <a:br>
              <a:rPr lang="es-CO" sz="7200" b="1" dirty="0"/>
            </a:br>
            <a:br>
              <a:rPr lang="es-CO" sz="7200" b="1" dirty="0"/>
            </a:br>
            <a:r>
              <a:rPr lang="es-CO" sz="7200" b="1" dirty="0"/>
              <a:t>2023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FFAC9274-A7BC-775E-B3E6-95F246913C5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-249" y="0"/>
            <a:ext cx="621307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40931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39C9059C-8274-491B-6AA0-BA72AC109F5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1170517"/>
            <a:ext cx="12189148" cy="4515908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D96B9805-B29D-F35B-B942-FC20A6872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244" y="393718"/>
            <a:ext cx="7958331" cy="1077229"/>
          </a:xfrm>
        </p:spPr>
        <p:txBody>
          <a:bodyPr/>
          <a:lstStyle/>
          <a:p>
            <a:pPr algn="ctr"/>
            <a:r>
              <a:rPr lang="es-CO" b="1" dirty="0"/>
              <a:t>PROYECTOS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3A819C07-FD12-1284-F89E-AAB74D1C1C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0558246"/>
              </p:ext>
            </p:extLst>
          </p:nvPr>
        </p:nvGraphicFramePr>
        <p:xfrm>
          <a:off x="1314450" y="1300163"/>
          <a:ext cx="10001250" cy="53720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02067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39C9059C-8274-491B-6AA0-BA72AC109F5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1170517"/>
            <a:ext cx="12189148" cy="4515908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D96B9805-B29D-F35B-B942-FC20A6872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244" y="93288"/>
            <a:ext cx="7958331" cy="1077229"/>
          </a:xfrm>
        </p:spPr>
        <p:txBody>
          <a:bodyPr/>
          <a:lstStyle/>
          <a:p>
            <a:pPr algn="ctr"/>
            <a:r>
              <a:rPr lang="es-CO" b="1" dirty="0"/>
              <a:t>INGRESOS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3A819C07-FD12-1284-F89E-AAB74D1C1C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3761647"/>
              </p:ext>
            </p:extLst>
          </p:nvPr>
        </p:nvGraphicFramePr>
        <p:xfrm>
          <a:off x="1343025" y="957263"/>
          <a:ext cx="9986963" cy="59007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Rectángulo redondeado 4">
            <a:extLst>
              <a:ext uri="{FF2B5EF4-FFF2-40B4-BE49-F238E27FC236}">
                <a16:creationId xmlns:a16="http://schemas.microsoft.com/office/drawing/2014/main" id="{C08F1FC8-D8C0-7CAF-3BEA-0C77A88D64C1}"/>
              </a:ext>
            </a:extLst>
          </p:cNvPr>
          <p:cNvSpPr/>
          <p:nvPr/>
        </p:nvSpPr>
        <p:spPr>
          <a:xfrm>
            <a:off x="5014912" y="4214814"/>
            <a:ext cx="2643188" cy="8001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dirty="0">
                <a:solidFill>
                  <a:schemeClr val="bg1"/>
                </a:solidFill>
              </a:rPr>
              <a:t>$87.713.580</a:t>
            </a:r>
          </a:p>
        </p:txBody>
      </p:sp>
    </p:spTree>
    <p:extLst>
      <p:ext uri="{BB962C8B-B14F-4D97-AF65-F5344CB8AC3E}">
        <p14:creationId xmlns:p14="http://schemas.microsoft.com/office/powerpoint/2010/main" val="23084640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39C9059C-8274-491B-6AA0-BA72AC109F5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1170517"/>
            <a:ext cx="12189148" cy="4515908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D96B9805-B29D-F35B-B942-FC20A6872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244" y="93288"/>
            <a:ext cx="7958331" cy="1077229"/>
          </a:xfrm>
        </p:spPr>
        <p:txBody>
          <a:bodyPr/>
          <a:lstStyle/>
          <a:p>
            <a:pPr algn="ctr"/>
            <a:r>
              <a:rPr lang="es-CO" b="1" dirty="0"/>
              <a:t>GASTOS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3A819C07-FD12-1284-F89E-AAB74D1C1C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1048456"/>
              </p:ext>
            </p:extLst>
          </p:nvPr>
        </p:nvGraphicFramePr>
        <p:xfrm>
          <a:off x="1343025" y="571501"/>
          <a:ext cx="10487025" cy="6286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Rectángulo redondeado 5">
            <a:extLst>
              <a:ext uri="{FF2B5EF4-FFF2-40B4-BE49-F238E27FC236}">
                <a16:creationId xmlns:a16="http://schemas.microsoft.com/office/drawing/2014/main" id="{FA5FCA59-119A-7C2A-47B7-42CB1F47C85D}"/>
              </a:ext>
            </a:extLst>
          </p:cNvPr>
          <p:cNvSpPr/>
          <p:nvPr/>
        </p:nvSpPr>
        <p:spPr>
          <a:xfrm>
            <a:off x="5264943" y="4214813"/>
            <a:ext cx="2643188" cy="8001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dirty="0">
                <a:solidFill>
                  <a:schemeClr val="bg1"/>
                </a:solidFill>
              </a:rPr>
              <a:t>$83.873.108</a:t>
            </a:r>
          </a:p>
        </p:txBody>
      </p:sp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08CE81E0-9F19-335E-FFAF-F9E7516E3EC1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927100" cy="190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27100">
                  <a:extLst>
                    <a:ext uri="{9D8B030D-6E8A-4147-A177-3AD203B41FA5}">
                      <a16:colId xmlns:a16="http://schemas.microsoft.com/office/drawing/2014/main" val="1510268691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 $  83.873.108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32347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4013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39C9059C-8274-491B-6AA0-BA72AC109F5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1170517"/>
            <a:ext cx="12189148" cy="4515908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D96B9805-B29D-F35B-B942-FC20A6872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7371" y="-1059"/>
            <a:ext cx="7958331" cy="1077229"/>
          </a:xfrm>
        </p:spPr>
        <p:txBody>
          <a:bodyPr/>
          <a:lstStyle/>
          <a:p>
            <a:pPr algn="ctr"/>
            <a:r>
              <a:rPr lang="es-CO" b="1" dirty="0"/>
              <a:t>SALDOS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3A819C07-FD12-1284-F89E-AAB74D1C1CD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343025" y="571501"/>
          <a:ext cx="10487025" cy="6286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Rectángulo redondeado 4">
            <a:extLst>
              <a:ext uri="{FF2B5EF4-FFF2-40B4-BE49-F238E27FC236}">
                <a16:creationId xmlns:a16="http://schemas.microsoft.com/office/drawing/2014/main" id="{8744122B-8432-35DC-3FA9-710374AA25B5}"/>
              </a:ext>
            </a:extLst>
          </p:cNvPr>
          <p:cNvSpPr/>
          <p:nvPr/>
        </p:nvSpPr>
        <p:spPr>
          <a:xfrm>
            <a:off x="5264942" y="4357688"/>
            <a:ext cx="2643188" cy="8001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dirty="0">
                <a:solidFill>
                  <a:schemeClr val="bg1"/>
                </a:solidFill>
              </a:rPr>
              <a:t>$3.840.471</a:t>
            </a:r>
          </a:p>
        </p:txBody>
      </p:sp>
    </p:spTree>
    <p:extLst>
      <p:ext uri="{BB962C8B-B14F-4D97-AF65-F5344CB8AC3E}">
        <p14:creationId xmlns:p14="http://schemas.microsoft.com/office/powerpoint/2010/main" val="35518603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39C9059C-8274-491B-6AA0-BA72AC109F5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1170517"/>
            <a:ext cx="12189148" cy="4515908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D96B9805-B29D-F35B-B942-FC20A6872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3071" y="120805"/>
            <a:ext cx="7958331" cy="1077229"/>
          </a:xfrm>
        </p:spPr>
        <p:txBody>
          <a:bodyPr>
            <a:normAutofit/>
          </a:bodyPr>
          <a:lstStyle/>
          <a:p>
            <a:pPr algn="ctr"/>
            <a:r>
              <a:rPr lang="es-CO" sz="5400" b="1" dirty="0"/>
              <a:t>Estado de Resultados 1</a:t>
            </a:r>
          </a:p>
        </p:txBody>
      </p:sp>
      <p:graphicFrame>
        <p:nvGraphicFramePr>
          <p:cNvPr id="7" name="Marcador de contenido 6">
            <a:extLst>
              <a:ext uri="{FF2B5EF4-FFF2-40B4-BE49-F238E27FC236}">
                <a16:creationId xmlns:a16="http://schemas.microsoft.com/office/drawing/2014/main" id="{00D17C55-C590-E522-8C60-514BD072F3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9572778"/>
              </p:ext>
            </p:extLst>
          </p:nvPr>
        </p:nvGraphicFramePr>
        <p:xfrm>
          <a:off x="1307402" y="1198034"/>
          <a:ext cx="9722548" cy="50016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30125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39C9059C-8274-491B-6AA0-BA72AC109F5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1170517"/>
            <a:ext cx="12189148" cy="4515908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D96B9805-B29D-F35B-B942-FC20A6872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675" y="120805"/>
            <a:ext cx="10515600" cy="1077229"/>
          </a:xfrm>
        </p:spPr>
        <p:txBody>
          <a:bodyPr>
            <a:normAutofit fontScale="90000"/>
          </a:bodyPr>
          <a:lstStyle/>
          <a:p>
            <a:pPr algn="ctr"/>
            <a:r>
              <a:rPr lang="es-CO" sz="5400" b="1" dirty="0"/>
              <a:t>Estado de Resultados 2: NO 2022</a:t>
            </a:r>
          </a:p>
        </p:txBody>
      </p:sp>
      <p:graphicFrame>
        <p:nvGraphicFramePr>
          <p:cNvPr id="7" name="Marcador de contenido 6">
            <a:extLst>
              <a:ext uri="{FF2B5EF4-FFF2-40B4-BE49-F238E27FC236}">
                <a16:creationId xmlns:a16="http://schemas.microsoft.com/office/drawing/2014/main" id="{00D17C55-C590-E522-8C60-514BD072F3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4106582"/>
              </p:ext>
            </p:extLst>
          </p:nvPr>
        </p:nvGraphicFramePr>
        <p:xfrm>
          <a:off x="1307402" y="1198034"/>
          <a:ext cx="9722548" cy="50016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950800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39C9059C-8274-491B-6AA0-BA72AC109F5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1170517"/>
            <a:ext cx="12189148" cy="4515908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D96B9805-B29D-F35B-B942-FC20A6872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7371" y="-1059"/>
            <a:ext cx="7958331" cy="1077229"/>
          </a:xfrm>
        </p:spPr>
        <p:txBody>
          <a:bodyPr/>
          <a:lstStyle/>
          <a:p>
            <a:pPr algn="ctr"/>
            <a:r>
              <a:rPr lang="es-CO" b="1" dirty="0"/>
              <a:t>SÍNTESIS</a:t>
            </a:r>
          </a:p>
        </p:txBody>
      </p:sp>
      <p:graphicFrame>
        <p:nvGraphicFramePr>
          <p:cNvPr id="7" name="Marcador de contenido 6">
            <a:extLst>
              <a:ext uri="{FF2B5EF4-FFF2-40B4-BE49-F238E27FC236}">
                <a16:creationId xmlns:a16="http://schemas.microsoft.com/office/drawing/2014/main" id="{00D17C55-C590-E522-8C60-514BD072F3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3988502"/>
              </p:ext>
            </p:extLst>
          </p:nvPr>
        </p:nvGraphicFramePr>
        <p:xfrm>
          <a:off x="1307402" y="1198034"/>
          <a:ext cx="9722548" cy="50016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914665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30951559-9F7E-DFE9-1835-1E31947D790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6212825" y="0"/>
            <a:ext cx="5979176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8D916C40-4870-1096-F394-F242C2B001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84347" y="2628900"/>
            <a:ext cx="5518066" cy="1139845"/>
          </a:xfrm>
        </p:spPr>
        <p:txBody>
          <a:bodyPr>
            <a:normAutofit/>
          </a:bodyPr>
          <a:lstStyle/>
          <a:p>
            <a:pPr algn="ctr"/>
            <a:r>
              <a:rPr lang="es-CO" sz="7200" b="1" dirty="0"/>
              <a:t>¡GRACIAS!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FFAC9274-A7BC-775E-B3E6-95F246913C5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-249" y="0"/>
            <a:ext cx="621307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78367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{699AABD0-4ACF-414F-A8B9-1CA8EF546BB6}tf16401378</Template>
  <TotalTime>71</TotalTime>
  <Words>226</Words>
  <Application>Microsoft Macintosh PowerPoint</Application>
  <PresentationFormat>Panorámica</PresentationFormat>
  <Paragraphs>86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5" baseType="lpstr">
      <vt:lpstr>Arial</vt:lpstr>
      <vt:lpstr>Calibri</vt:lpstr>
      <vt:lpstr>MS Shell Dlg 2</vt:lpstr>
      <vt:lpstr>Wingdings</vt:lpstr>
      <vt:lpstr>Wingdings 3</vt:lpstr>
      <vt:lpstr>Madison</vt:lpstr>
      <vt:lpstr>INFORME FINANCIERO  2023</vt:lpstr>
      <vt:lpstr>PROYECTOS</vt:lpstr>
      <vt:lpstr>INGRESOS</vt:lpstr>
      <vt:lpstr>GASTOS</vt:lpstr>
      <vt:lpstr>SALDOS</vt:lpstr>
      <vt:lpstr>Estado de Resultados 1</vt:lpstr>
      <vt:lpstr>Estado de Resultados 2: NO 2022</vt:lpstr>
      <vt:lpstr>SÍNTESIS</vt:lpstr>
      <vt:lpstr>¡GRACIAS!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INFORME FINANCIERO</dc:title>
  <dc:creator>Microsoft Office User</dc:creator>
  <cp:lastModifiedBy>Microsoft Office User</cp:lastModifiedBy>
  <cp:revision>19</cp:revision>
  <dcterms:created xsi:type="dcterms:W3CDTF">2024-03-03T04:56:03Z</dcterms:created>
  <dcterms:modified xsi:type="dcterms:W3CDTF">2024-03-03T06:07:14Z</dcterms:modified>
</cp:coreProperties>
</file>